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6" r:id="rId1"/>
  </p:sldMasterIdLst>
  <p:sldIdLst>
    <p:sldId id="256" r:id="rId2"/>
    <p:sldId id="268" r:id="rId3"/>
    <p:sldId id="278" r:id="rId4"/>
    <p:sldId id="266" r:id="rId5"/>
    <p:sldId id="259" r:id="rId6"/>
    <p:sldId id="260" r:id="rId7"/>
    <p:sldId id="270" r:id="rId8"/>
    <p:sldId id="271" r:id="rId9"/>
    <p:sldId id="272" r:id="rId10"/>
    <p:sldId id="269" r:id="rId11"/>
    <p:sldId id="265" r:id="rId12"/>
    <p:sldId id="264" r:id="rId13"/>
    <p:sldId id="263" r:id="rId14"/>
    <p:sldId id="280" r:id="rId15"/>
    <p:sldId id="281" r:id="rId16"/>
    <p:sldId id="282" r:id="rId17"/>
    <p:sldId id="283" r:id="rId18"/>
    <p:sldId id="284" r:id="rId19"/>
    <p:sldId id="279" r:id="rId20"/>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286" autoAdjust="0"/>
  </p:normalViewPr>
  <p:slideViewPr>
    <p:cSldViewPr>
      <p:cViewPr varScale="1">
        <p:scale>
          <a:sx n="90" d="100"/>
          <a:sy n="90" d="100"/>
        </p:scale>
        <p:origin x="-1002" y="-10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bg>
      <p:bgRef idx="1002">
        <a:schemeClr val="bg2"/>
      </p:bgRef>
    </p:bg>
    <p:spTree>
      <p:nvGrpSpPr>
        <p:cNvPr id="1" name=""/>
        <p:cNvGrpSpPr/>
        <p:nvPr/>
      </p:nvGrpSpPr>
      <p:grpSpPr>
        <a:xfrm>
          <a:off x="0" y="0"/>
          <a:ext cx="0" cy="0"/>
          <a:chOff x="0" y="0"/>
          <a:chExt cx="0" cy="0"/>
        </a:xfrm>
      </p:grpSpPr>
      <p:sp>
        <p:nvSpPr>
          <p:cNvPr id="9" name="Заглавие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bg-BG" smtClean="0"/>
              <a:t>Щракнете, за да редактирате стила на заглавието в образеца</a:t>
            </a:r>
            <a:endParaRPr kumimoji="0" lang="en-US"/>
          </a:p>
        </p:txBody>
      </p:sp>
      <p:sp>
        <p:nvSpPr>
          <p:cNvPr id="17" name="Подзаглавие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bg-BG" smtClean="0"/>
              <a:t>Щракнете, за да редактирате стила на подзаглавията в образеца</a:t>
            </a:r>
            <a:endParaRPr kumimoji="0" lang="en-US"/>
          </a:p>
        </p:txBody>
      </p:sp>
      <p:sp>
        <p:nvSpPr>
          <p:cNvPr id="30" name="Контейнер за дата 29"/>
          <p:cNvSpPr>
            <a:spLocks noGrp="1"/>
          </p:cNvSpPr>
          <p:nvPr>
            <p:ph type="dt" sz="half" idx="10"/>
          </p:nvPr>
        </p:nvSpPr>
        <p:spPr/>
        <p:txBody>
          <a:bodyPr/>
          <a:lstStyle/>
          <a:p>
            <a:fld id="{BDE36EB1-D9F7-444B-9BC6-313DBEF51386}" type="datetimeFigureOut">
              <a:rPr lang="bg-BG" smtClean="0"/>
              <a:pPr/>
              <a:t>25.3.2015 г.</a:t>
            </a:fld>
            <a:endParaRPr lang="bg-BG" dirty="0"/>
          </a:p>
        </p:txBody>
      </p:sp>
      <p:sp>
        <p:nvSpPr>
          <p:cNvPr id="19" name="Контейнер за долния колонтитул 18"/>
          <p:cNvSpPr>
            <a:spLocks noGrp="1"/>
          </p:cNvSpPr>
          <p:nvPr>
            <p:ph type="ftr" sz="quarter" idx="11"/>
          </p:nvPr>
        </p:nvSpPr>
        <p:spPr/>
        <p:txBody>
          <a:bodyPr/>
          <a:lstStyle/>
          <a:p>
            <a:endParaRPr lang="bg-BG" dirty="0"/>
          </a:p>
        </p:txBody>
      </p:sp>
      <p:sp>
        <p:nvSpPr>
          <p:cNvPr id="27" name="Контейнер за номер на слайда 26"/>
          <p:cNvSpPr>
            <a:spLocks noGrp="1"/>
          </p:cNvSpPr>
          <p:nvPr>
            <p:ph type="sldNum" sz="quarter" idx="12"/>
          </p:nvPr>
        </p:nvSpPr>
        <p:spPr/>
        <p:txBody>
          <a:bodyPr/>
          <a:lstStyle/>
          <a:p>
            <a:fld id="{C3E142B3-5FB2-40B3-856E-49B9AFC8FA5F}" type="slidenum">
              <a:rPr lang="bg-BG" smtClean="0"/>
              <a:pPr/>
              <a:t>‹#›</a:t>
            </a:fld>
            <a:endParaRPr lang="bg-BG" dirty="0"/>
          </a:p>
        </p:txBody>
      </p:sp>
    </p:spTree>
  </p:cSld>
  <p:clrMapOvr>
    <a:overrideClrMapping bg1="dk1" tx1="lt1" bg2="dk2" tx2="lt2" accent1="accent1" accent2="accent2" accent3="accent3" accent4="accent4" accent5="accent5" accent6="accent6" hlink="hlink" folHlink="folHlink"/>
  </p:clrMapOvr>
  <p:transition spd="slow" advClick="0" advTm="10000">
    <p:diamon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kumimoji="0" lang="bg-BG" smtClean="0"/>
              <a:t>Щракнете, за да редактирате стила на заглавието в образеца</a:t>
            </a:r>
            <a:endParaRPr kumimoji="0" lang="en-US"/>
          </a:p>
        </p:txBody>
      </p:sp>
      <p:sp>
        <p:nvSpPr>
          <p:cNvPr id="3" name="Контейнер за съдържание 2"/>
          <p:cNvSpPr>
            <a:spLocks noGrp="1"/>
          </p:cNvSpPr>
          <p:nvPr>
            <p:ph idx="1"/>
          </p:nvPr>
        </p:nvSpPr>
        <p:spPr/>
        <p:txBody>
          <a:bodyPr/>
          <a:lstStyle/>
          <a:p>
            <a:pPr lvl="0" eaLnBrk="1" latinLnBrk="0" hangingPunct="1"/>
            <a:r>
              <a:rPr lang="bg-BG" smtClean="0"/>
              <a:t>Щракн., за да ред. стил на загл. в обр.</a:t>
            </a:r>
          </a:p>
          <a:p>
            <a:pPr lvl="1" eaLnBrk="1" latinLnBrk="0" hangingPunct="1"/>
            <a:r>
              <a:rPr lang="bg-BG" smtClean="0"/>
              <a:t>Второ ниво</a:t>
            </a:r>
          </a:p>
          <a:p>
            <a:pPr lvl="2" eaLnBrk="1" latinLnBrk="0" hangingPunct="1"/>
            <a:r>
              <a:rPr lang="bg-BG" smtClean="0"/>
              <a:t>Трето ниво</a:t>
            </a:r>
          </a:p>
          <a:p>
            <a:pPr lvl="3" eaLnBrk="1" latinLnBrk="0" hangingPunct="1"/>
            <a:r>
              <a:rPr lang="bg-BG" smtClean="0"/>
              <a:t>Четвърто ниво</a:t>
            </a:r>
          </a:p>
          <a:p>
            <a:pPr lvl="4" eaLnBrk="1" latinLnBrk="0" hangingPunct="1"/>
            <a:r>
              <a:rPr lang="bg-BG" smtClean="0"/>
              <a:t>Пето ниво</a:t>
            </a:r>
            <a:endParaRPr kumimoji="0" lang="en-US"/>
          </a:p>
        </p:txBody>
      </p:sp>
      <p:sp>
        <p:nvSpPr>
          <p:cNvPr id="4" name="Контейнер за дата 3"/>
          <p:cNvSpPr>
            <a:spLocks noGrp="1"/>
          </p:cNvSpPr>
          <p:nvPr>
            <p:ph type="dt" sz="half" idx="10"/>
          </p:nvPr>
        </p:nvSpPr>
        <p:spPr/>
        <p:txBody>
          <a:bodyPr/>
          <a:lstStyle/>
          <a:p>
            <a:fld id="{BDE36EB1-D9F7-444B-9BC6-313DBEF51386}" type="datetimeFigureOut">
              <a:rPr lang="bg-BG" smtClean="0"/>
              <a:pPr/>
              <a:t>25.3.2015 г.</a:t>
            </a:fld>
            <a:endParaRPr lang="bg-BG" dirty="0"/>
          </a:p>
        </p:txBody>
      </p:sp>
      <p:sp>
        <p:nvSpPr>
          <p:cNvPr id="5" name="Контейнер за долния колонтитул 4"/>
          <p:cNvSpPr>
            <a:spLocks noGrp="1"/>
          </p:cNvSpPr>
          <p:nvPr>
            <p:ph type="ftr" sz="quarter" idx="11"/>
          </p:nvPr>
        </p:nvSpPr>
        <p:spPr/>
        <p:txBody>
          <a:bodyPr/>
          <a:lstStyle/>
          <a:p>
            <a:endParaRPr lang="bg-BG" dirty="0"/>
          </a:p>
        </p:txBody>
      </p:sp>
      <p:sp>
        <p:nvSpPr>
          <p:cNvPr id="6" name="Контейнер за номер на слайда 5"/>
          <p:cNvSpPr>
            <a:spLocks noGrp="1"/>
          </p:cNvSpPr>
          <p:nvPr>
            <p:ph type="sldNum" sz="quarter" idx="12"/>
          </p:nvPr>
        </p:nvSpPr>
        <p:spPr/>
        <p:txBody>
          <a:bodyPr/>
          <a:lstStyle/>
          <a:p>
            <a:fld id="{C3E142B3-5FB2-40B3-856E-49B9AFC8FA5F}" type="slidenum">
              <a:rPr lang="bg-BG" smtClean="0"/>
              <a:pPr/>
              <a:t>‹#›</a:t>
            </a:fld>
            <a:endParaRPr lang="bg-BG" dirty="0"/>
          </a:p>
        </p:txBody>
      </p:sp>
    </p:spTree>
  </p:cSld>
  <p:clrMapOvr>
    <a:masterClrMapping/>
  </p:clrMapOvr>
  <p:transition spd="slow" advClick="0" advTm="10000">
    <p:diamon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bg>
      <p:bgRef idx="1002">
        <a:schemeClr val="bg2"/>
      </p:bgRef>
    </p:bg>
    <p:spTree>
      <p:nvGrpSpPr>
        <p:cNvPr id="1" name=""/>
        <p:cNvGrpSpPr/>
        <p:nvPr/>
      </p:nvGrpSpPr>
      <p:grpSpPr>
        <a:xfrm>
          <a:off x="0" y="0"/>
          <a:ext cx="0" cy="0"/>
          <a:chOff x="0" y="0"/>
          <a:chExt cx="0" cy="0"/>
        </a:xfrm>
      </p:grpSpPr>
      <p:sp>
        <p:nvSpPr>
          <p:cNvPr id="2" name="Заглавие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bg-BG" smtClean="0"/>
              <a:t>Щракнете, за да редактирате стила на заглавието в образеца</a:t>
            </a:r>
            <a:endParaRPr kumimoji="0" lang="en-US"/>
          </a:p>
        </p:txBody>
      </p:sp>
      <p:sp>
        <p:nvSpPr>
          <p:cNvPr id="3" name="Текстов контейнер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bg-BG" smtClean="0"/>
              <a:t>Щракн., за да ред. стил на загл. в обр.</a:t>
            </a:r>
          </a:p>
        </p:txBody>
      </p:sp>
      <p:sp>
        <p:nvSpPr>
          <p:cNvPr id="4" name="Контейнер за дата 3"/>
          <p:cNvSpPr>
            <a:spLocks noGrp="1"/>
          </p:cNvSpPr>
          <p:nvPr>
            <p:ph type="dt" sz="half" idx="10"/>
          </p:nvPr>
        </p:nvSpPr>
        <p:spPr/>
        <p:txBody>
          <a:bodyPr/>
          <a:lstStyle/>
          <a:p>
            <a:fld id="{BDE36EB1-D9F7-444B-9BC6-313DBEF51386}" type="datetimeFigureOut">
              <a:rPr lang="bg-BG" smtClean="0"/>
              <a:pPr/>
              <a:t>25.3.2015 г.</a:t>
            </a:fld>
            <a:endParaRPr lang="bg-BG" dirty="0"/>
          </a:p>
        </p:txBody>
      </p:sp>
      <p:sp>
        <p:nvSpPr>
          <p:cNvPr id="5" name="Контейнер за долния колонтитул 4"/>
          <p:cNvSpPr>
            <a:spLocks noGrp="1"/>
          </p:cNvSpPr>
          <p:nvPr>
            <p:ph type="ftr" sz="quarter" idx="11"/>
          </p:nvPr>
        </p:nvSpPr>
        <p:spPr/>
        <p:txBody>
          <a:bodyPr/>
          <a:lstStyle/>
          <a:p>
            <a:endParaRPr lang="bg-BG" dirty="0"/>
          </a:p>
        </p:txBody>
      </p:sp>
      <p:sp>
        <p:nvSpPr>
          <p:cNvPr id="6" name="Контейнер за номер на слайда 5"/>
          <p:cNvSpPr>
            <a:spLocks noGrp="1"/>
          </p:cNvSpPr>
          <p:nvPr>
            <p:ph type="sldNum" sz="quarter" idx="12"/>
          </p:nvPr>
        </p:nvSpPr>
        <p:spPr/>
        <p:txBody>
          <a:bodyPr/>
          <a:lstStyle/>
          <a:p>
            <a:fld id="{C3E142B3-5FB2-40B3-856E-49B9AFC8FA5F}" type="slidenum">
              <a:rPr lang="bg-BG" smtClean="0"/>
              <a:pPr/>
              <a:t>‹#›</a:t>
            </a:fld>
            <a:endParaRPr lang="bg-BG" dirty="0"/>
          </a:p>
        </p:txBody>
      </p:sp>
    </p:spTree>
  </p:cSld>
  <p:clrMapOvr>
    <a:overrideClrMapping bg1="dk1" tx1="lt1" bg2="dk2" tx2="lt2" accent1="accent1" accent2="accent2" accent3="accent3" accent4="accent4" accent5="accent5" accent6="accent6" hlink="hlink" folHlink="folHlink"/>
  </p:clrMapOvr>
  <p:transition spd="slow" advClick="0" advTm="10000">
    <p:diamon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704088"/>
            <a:ext cx="8229600" cy="1143000"/>
          </a:xfrm>
        </p:spPr>
        <p:txBody>
          <a:bodyPr/>
          <a:lstStyle/>
          <a:p>
            <a:r>
              <a:rPr kumimoji="0" lang="bg-BG" smtClean="0"/>
              <a:t>Щракнете, за да редактирате стила на заглавието в образеца</a:t>
            </a:r>
            <a:endParaRPr kumimoji="0" lang="en-US"/>
          </a:p>
        </p:txBody>
      </p:sp>
      <p:sp>
        <p:nvSpPr>
          <p:cNvPr id="3" name="Контейнер за съдържани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bg-BG" smtClean="0"/>
              <a:t>Щракн., за да ред. стил на загл. в обр.</a:t>
            </a:r>
          </a:p>
          <a:p>
            <a:pPr lvl="1" eaLnBrk="1" latinLnBrk="0" hangingPunct="1"/>
            <a:r>
              <a:rPr lang="bg-BG" smtClean="0"/>
              <a:t>Второ ниво</a:t>
            </a:r>
          </a:p>
          <a:p>
            <a:pPr lvl="2" eaLnBrk="1" latinLnBrk="0" hangingPunct="1"/>
            <a:r>
              <a:rPr lang="bg-BG" smtClean="0"/>
              <a:t>Трето ниво</a:t>
            </a:r>
          </a:p>
          <a:p>
            <a:pPr lvl="3" eaLnBrk="1" latinLnBrk="0" hangingPunct="1"/>
            <a:r>
              <a:rPr lang="bg-BG" smtClean="0"/>
              <a:t>Четвърто ниво</a:t>
            </a:r>
          </a:p>
          <a:p>
            <a:pPr lvl="4" eaLnBrk="1" latinLnBrk="0" hangingPunct="1"/>
            <a:r>
              <a:rPr lang="bg-BG" smtClean="0"/>
              <a:t>Пето ниво</a:t>
            </a:r>
            <a:endParaRPr kumimoji="0" lang="en-US"/>
          </a:p>
        </p:txBody>
      </p:sp>
      <p:sp>
        <p:nvSpPr>
          <p:cNvPr id="4" name="Контейнер за съдържани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bg-BG" smtClean="0"/>
              <a:t>Щракн., за да ред. стил на загл. в обр.</a:t>
            </a:r>
          </a:p>
          <a:p>
            <a:pPr lvl="1" eaLnBrk="1" latinLnBrk="0" hangingPunct="1"/>
            <a:r>
              <a:rPr lang="bg-BG" smtClean="0"/>
              <a:t>Второ ниво</a:t>
            </a:r>
          </a:p>
          <a:p>
            <a:pPr lvl="2" eaLnBrk="1" latinLnBrk="0" hangingPunct="1"/>
            <a:r>
              <a:rPr lang="bg-BG" smtClean="0"/>
              <a:t>Трето ниво</a:t>
            </a:r>
          </a:p>
          <a:p>
            <a:pPr lvl="3" eaLnBrk="1" latinLnBrk="0" hangingPunct="1"/>
            <a:r>
              <a:rPr lang="bg-BG" smtClean="0"/>
              <a:t>Четвърто ниво</a:t>
            </a:r>
          </a:p>
          <a:p>
            <a:pPr lvl="4" eaLnBrk="1" latinLnBrk="0" hangingPunct="1"/>
            <a:r>
              <a:rPr lang="bg-BG" smtClean="0"/>
              <a:t>Пето ниво</a:t>
            </a:r>
            <a:endParaRPr kumimoji="0" lang="en-US"/>
          </a:p>
        </p:txBody>
      </p:sp>
      <p:sp>
        <p:nvSpPr>
          <p:cNvPr id="5" name="Контейнер за дата 4"/>
          <p:cNvSpPr>
            <a:spLocks noGrp="1"/>
          </p:cNvSpPr>
          <p:nvPr>
            <p:ph type="dt" sz="half" idx="10"/>
          </p:nvPr>
        </p:nvSpPr>
        <p:spPr/>
        <p:txBody>
          <a:bodyPr/>
          <a:lstStyle/>
          <a:p>
            <a:fld id="{BDE36EB1-D9F7-444B-9BC6-313DBEF51386}" type="datetimeFigureOut">
              <a:rPr lang="bg-BG" smtClean="0"/>
              <a:pPr/>
              <a:t>25.3.2015 г.</a:t>
            </a:fld>
            <a:endParaRPr lang="bg-BG" dirty="0"/>
          </a:p>
        </p:txBody>
      </p:sp>
      <p:sp>
        <p:nvSpPr>
          <p:cNvPr id="6" name="Контейнер за долния колонтитул 5"/>
          <p:cNvSpPr>
            <a:spLocks noGrp="1"/>
          </p:cNvSpPr>
          <p:nvPr>
            <p:ph type="ftr" sz="quarter" idx="11"/>
          </p:nvPr>
        </p:nvSpPr>
        <p:spPr/>
        <p:txBody>
          <a:bodyPr/>
          <a:lstStyle/>
          <a:p>
            <a:endParaRPr lang="bg-BG" dirty="0"/>
          </a:p>
        </p:txBody>
      </p:sp>
      <p:sp>
        <p:nvSpPr>
          <p:cNvPr id="7" name="Контейнер за номер на слайда 6"/>
          <p:cNvSpPr>
            <a:spLocks noGrp="1"/>
          </p:cNvSpPr>
          <p:nvPr>
            <p:ph type="sldNum" sz="quarter" idx="12"/>
          </p:nvPr>
        </p:nvSpPr>
        <p:spPr/>
        <p:txBody>
          <a:bodyPr/>
          <a:lstStyle/>
          <a:p>
            <a:fld id="{C3E142B3-5FB2-40B3-856E-49B9AFC8FA5F}" type="slidenum">
              <a:rPr lang="bg-BG" smtClean="0"/>
              <a:pPr/>
              <a:t>‹#›</a:t>
            </a:fld>
            <a:endParaRPr lang="bg-BG" dirty="0"/>
          </a:p>
        </p:txBody>
      </p:sp>
    </p:spTree>
  </p:cSld>
  <p:clrMapOvr>
    <a:masterClrMapping/>
  </p:clrMapOvr>
  <p:transition spd="slow" advClick="0" advTm="10000">
    <p:diamon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704088"/>
            <a:ext cx="8229600" cy="1143000"/>
          </a:xfrm>
        </p:spPr>
        <p:txBody>
          <a:bodyPr tIns="45720" anchor="b"/>
          <a:lstStyle>
            <a:lvl1pPr>
              <a:defRPr/>
            </a:lvl1pPr>
          </a:lstStyle>
          <a:p>
            <a:r>
              <a:rPr kumimoji="0" lang="bg-BG" smtClean="0"/>
              <a:t>Щракнете, за да редактирате стила на заглавието в образеца</a:t>
            </a:r>
            <a:endParaRPr kumimoji="0" lang="en-US"/>
          </a:p>
        </p:txBody>
      </p:sp>
      <p:sp>
        <p:nvSpPr>
          <p:cNvPr id="3" name="Текстов контейнер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bg-BG" smtClean="0"/>
              <a:t>Щракн., за да ред. стил на загл. в обр.</a:t>
            </a:r>
          </a:p>
        </p:txBody>
      </p:sp>
      <p:sp>
        <p:nvSpPr>
          <p:cNvPr id="4" name="Текстов контейнер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bg-BG" smtClean="0"/>
              <a:t>Щракн., за да ред. стил на загл. в обр.</a:t>
            </a:r>
          </a:p>
        </p:txBody>
      </p:sp>
      <p:sp>
        <p:nvSpPr>
          <p:cNvPr id="5" name="Контейнер за съдържани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bg-BG" smtClean="0"/>
              <a:t>Щракн., за да ред. стил на загл. в обр.</a:t>
            </a:r>
          </a:p>
          <a:p>
            <a:pPr lvl="1" eaLnBrk="1" latinLnBrk="0" hangingPunct="1"/>
            <a:r>
              <a:rPr lang="bg-BG" smtClean="0"/>
              <a:t>Второ ниво</a:t>
            </a:r>
          </a:p>
          <a:p>
            <a:pPr lvl="2" eaLnBrk="1" latinLnBrk="0" hangingPunct="1"/>
            <a:r>
              <a:rPr lang="bg-BG" smtClean="0"/>
              <a:t>Трето ниво</a:t>
            </a:r>
          </a:p>
          <a:p>
            <a:pPr lvl="3" eaLnBrk="1" latinLnBrk="0" hangingPunct="1"/>
            <a:r>
              <a:rPr lang="bg-BG" smtClean="0"/>
              <a:t>Четвърто ниво</a:t>
            </a:r>
          </a:p>
          <a:p>
            <a:pPr lvl="4" eaLnBrk="1" latinLnBrk="0" hangingPunct="1"/>
            <a:r>
              <a:rPr lang="bg-BG" smtClean="0"/>
              <a:t>Пето ниво</a:t>
            </a:r>
            <a:endParaRPr kumimoji="0" lang="en-US"/>
          </a:p>
        </p:txBody>
      </p:sp>
      <p:sp>
        <p:nvSpPr>
          <p:cNvPr id="6" name="Контейнер за съдържани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bg-BG" smtClean="0"/>
              <a:t>Щракн., за да ред. стил на загл. в обр.</a:t>
            </a:r>
          </a:p>
          <a:p>
            <a:pPr lvl="1" eaLnBrk="1" latinLnBrk="0" hangingPunct="1"/>
            <a:r>
              <a:rPr lang="bg-BG" smtClean="0"/>
              <a:t>Второ ниво</a:t>
            </a:r>
          </a:p>
          <a:p>
            <a:pPr lvl="2" eaLnBrk="1" latinLnBrk="0" hangingPunct="1"/>
            <a:r>
              <a:rPr lang="bg-BG" smtClean="0"/>
              <a:t>Трето ниво</a:t>
            </a:r>
          </a:p>
          <a:p>
            <a:pPr lvl="3" eaLnBrk="1" latinLnBrk="0" hangingPunct="1"/>
            <a:r>
              <a:rPr lang="bg-BG" smtClean="0"/>
              <a:t>Четвърто ниво</a:t>
            </a:r>
          </a:p>
          <a:p>
            <a:pPr lvl="4" eaLnBrk="1" latinLnBrk="0" hangingPunct="1"/>
            <a:r>
              <a:rPr lang="bg-BG" smtClean="0"/>
              <a:t>Пето ниво</a:t>
            </a:r>
            <a:endParaRPr kumimoji="0" lang="en-US"/>
          </a:p>
        </p:txBody>
      </p:sp>
      <p:sp>
        <p:nvSpPr>
          <p:cNvPr id="7" name="Контейнер за дата 6"/>
          <p:cNvSpPr>
            <a:spLocks noGrp="1"/>
          </p:cNvSpPr>
          <p:nvPr>
            <p:ph type="dt" sz="half" idx="10"/>
          </p:nvPr>
        </p:nvSpPr>
        <p:spPr/>
        <p:txBody>
          <a:bodyPr/>
          <a:lstStyle/>
          <a:p>
            <a:fld id="{BDE36EB1-D9F7-444B-9BC6-313DBEF51386}" type="datetimeFigureOut">
              <a:rPr lang="bg-BG" smtClean="0"/>
              <a:pPr/>
              <a:t>25.3.2015 г.</a:t>
            </a:fld>
            <a:endParaRPr lang="bg-BG" dirty="0"/>
          </a:p>
        </p:txBody>
      </p:sp>
      <p:sp>
        <p:nvSpPr>
          <p:cNvPr id="8" name="Контейнер за долния колонтитул 7"/>
          <p:cNvSpPr>
            <a:spLocks noGrp="1"/>
          </p:cNvSpPr>
          <p:nvPr>
            <p:ph type="ftr" sz="quarter" idx="11"/>
          </p:nvPr>
        </p:nvSpPr>
        <p:spPr/>
        <p:txBody>
          <a:bodyPr/>
          <a:lstStyle/>
          <a:p>
            <a:endParaRPr lang="bg-BG" dirty="0"/>
          </a:p>
        </p:txBody>
      </p:sp>
      <p:sp>
        <p:nvSpPr>
          <p:cNvPr id="9" name="Контейнер за номер на слайда 8"/>
          <p:cNvSpPr>
            <a:spLocks noGrp="1"/>
          </p:cNvSpPr>
          <p:nvPr>
            <p:ph type="sldNum" sz="quarter" idx="12"/>
          </p:nvPr>
        </p:nvSpPr>
        <p:spPr/>
        <p:txBody>
          <a:bodyPr/>
          <a:lstStyle/>
          <a:p>
            <a:fld id="{C3E142B3-5FB2-40B3-856E-49B9AFC8FA5F}" type="slidenum">
              <a:rPr lang="bg-BG" smtClean="0"/>
              <a:pPr/>
              <a:t>‹#›</a:t>
            </a:fld>
            <a:endParaRPr lang="bg-BG" dirty="0"/>
          </a:p>
        </p:txBody>
      </p:sp>
    </p:spTree>
  </p:cSld>
  <p:clrMapOvr>
    <a:masterClrMapping/>
  </p:clrMapOvr>
  <p:transition spd="slow" advClick="0" advTm="10000">
    <p:diamon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bg-BG" smtClean="0"/>
              <a:t>Щракнете, за да редактирате стила на заглавието в образеца</a:t>
            </a:r>
            <a:endParaRPr kumimoji="0" lang="en-US"/>
          </a:p>
        </p:txBody>
      </p:sp>
      <p:sp>
        <p:nvSpPr>
          <p:cNvPr id="3" name="Контейнер за дата 2"/>
          <p:cNvSpPr>
            <a:spLocks noGrp="1"/>
          </p:cNvSpPr>
          <p:nvPr>
            <p:ph type="dt" sz="half" idx="10"/>
          </p:nvPr>
        </p:nvSpPr>
        <p:spPr/>
        <p:txBody>
          <a:bodyPr/>
          <a:lstStyle/>
          <a:p>
            <a:fld id="{BDE36EB1-D9F7-444B-9BC6-313DBEF51386}" type="datetimeFigureOut">
              <a:rPr lang="bg-BG" smtClean="0"/>
              <a:pPr/>
              <a:t>25.3.2015 г.</a:t>
            </a:fld>
            <a:endParaRPr lang="bg-BG" dirty="0"/>
          </a:p>
        </p:txBody>
      </p:sp>
      <p:sp>
        <p:nvSpPr>
          <p:cNvPr id="4" name="Контейнер за долния колонтитул 3"/>
          <p:cNvSpPr>
            <a:spLocks noGrp="1"/>
          </p:cNvSpPr>
          <p:nvPr>
            <p:ph type="ftr" sz="quarter" idx="11"/>
          </p:nvPr>
        </p:nvSpPr>
        <p:spPr/>
        <p:txBody>
          <a:bodyPr/>
          <a:lstStyle/>
          <a:p>
            <a:endParaRPr lang="bg-BG" dirty="0"/>
          </a:p>
        </p:txBody>
      </p:sp>
      <p:sp>
        <p:nvSpPr>
          <p:cNvPr id="5" name="Контейнер за номер на слайда 4"/>
          <p:cNvSpPr>
            <a:spLocks noGrp="1"/>
          </p:cNvSpPr>
          <p:nvPr>
            <p:ph type="sldNum" sz="quarter" idx="12"/>
          </p:nvPr>
        </p:nvSpPr>
        <p:spPr/>
        <p:txBody>
          <a:bodyPr/>
          <a:lstStyle/>
          <a:p>
            <a:fld id="{C3E142B3-5FB2-40B3-856E-49B9AFC8FA5F}" type="slidenum">
              <a:rPr lang="bg-BG" smtClean="0"/>
              <a:pPr/>
              <a:t>‹#›</a:t>
            </a:fld>
            <a:endParaRPr lang="bg-BG" dirty="0"/>
          </a:p>
        </p:txBody>
      </p:sp>
    </p:spTree>
  </p:cSld>
  <p:clrMapOvr>
    <a:masterClrMapping/>
  </p:clrMapOvr>
  <p:transition spd="slow" advClick="0" advTm="10000">
    <p:diamon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Контейнер за дата 1"/>
          <p:cNvSpPr>
            <a:spLocks noGrp="1"/>
          </p:cNvSpPr>
          <p:nvPr>
            <p:ph type="dt" sz="half" idx="10"/>
          </p:nvPr>
        </p:nvSpPr>
        <p:spPr/>
        <p:txBody>
          <a:bodyPr/>
          <a:lstStyle/>
          <a:p>
            <a:fld id="{BDE36EB1-D9F7-444B-9BC6-313DBEF51386}" type="datetimeFigureOut">
              <a:rPr lang="bg-BG" smtClean="0"/>
              <a:pPr/>
              <a:t>25.3.2015 г.</a:t>
            </a:fld>
            <a:endParaRPr lang="bg-BG" dirty="0"/>
          </a:p>
        </p:txBody>
      </p:sp>
      <p:sp>
        <p:nvSpPr>
          <p:cNvPr id="3" name="Контейнер за долния колонтитул 2"/>
          <p:cNvSpPr>
            <a:spLocks noGrp="1"/>
          </p:cNvSpPr>
          <p:nvPr>
            <p:ph type="ftr" sz="quarter" idx="11"/>
          </p:nvPr>
        </p:nvSpPr>
        <p:spPr/>
        <p:txBody>
          <a:bodyPr/>
          <a:lstStyle/>
          <a:p>
            <a:endParaRPr lang="bg-BG" dirty="0"/>
          </a:p>
        </p:txBody>
      </p:sp>
      <p:sp>
        <p:nvSpPr>
          <p:cNvPr id="4" name="Контейнер за номер на слайда 3"/>
          <p:cNvSpPr>
            <a:spLocks noGrp="1"/>
          </p:cNvSpPr>
          <p:nvPr>
            <p:ph type="sldNum" sz="quarter" idx="12"/>
          </p:nvPr>
        </p:nvSpPr>
        <p:spPr/>
        <p:txBody>
          <a:bodyPr/>
          <a:lstStyle/>
          <a:p>
            <a:fld id="{C3E142B3-5FB2-40B3-856E-49B9AFC8FA5F}" type="slidenum">
              <a:rPr lang="bg-BG" smtClean="0"/>
              <a:pPr/>
              <a:t>‹#›</a:t>
            </a:fld>
            <a:endParaRPr lang="bg-BG" dirty="0"/>
          </a:p>
        </p:txBody>
      </p:sp>
    </p:spTree>
  </p:cSld>
  <p:clrMapOvr>
    <a:masterClrMapping/>
  </p:clrMapOvr>
  <p:transition spd="slow" advClick="0" advTm="10000">
    <p:diamon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bg-BG" smtClean="0"/>
              <a:t>Щракнете, за да редактирате стила на заглавието в образеца</a:t>
            </a:r>
            <a:endParaRPr kumimoji="0" lang="en-US"/>
          </a:p>
        </p:txBody>
      </p:sp>
      <p:sp>
        <p:nvSpPr>
          <p:cNvPr id="3" name="Текстов контейнер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bg-BG" smtClean="0"/>
              <a:t>Щракн., за да ред. стил на загл. в обр.</a:t>
            </a:r>
          </a:p>
        </p:txBody>
      </p:sp>
      <p:sp>
        <p:nvSpPr>
          <p:cNvPr id="4" name="Контейнер за съдържани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bg-BG" smtClean="0"/>
              <a:t>Щракн., за да ред. стил на загл. в обр.</a:t>
            </a:r>
          </a:p>
          <a:p>
            <a:pPr lvl="1" eaLnBrk="1" latinLnBrk="0" hangingPunct="1"/>
            <a:r>
              <a:rPr lang="bg-BG" smtClean="0"/>
              <a:t>Второ ниво</a:t>
            </a:r>
          </a:p>
          <a:p>
            <a:pPr lvl="2" eaLnBrk="1" latinLnBrk="0" hangingPunct="1"/>
            <a:r>
              <a:rPr lang="bg-BG" smtClean="0"/>
              <a:t>Трето ниво</a:t>
            </a:r>
          </a:p>
          <a:p>
            <a:pPr lvl="3" eaLnBrk="1" latinLnBrk="0" hangingPunct="1"/>
            <a:r>
              <a:rPr lang="bg-BG" smtClean="0"/>
              <a:t>Четвърто ниво</a:t>
            </a:r>
          </a:p>
          <a:p>
            <a:pPr lvl="4" eaLnBrk="1" latinLnBrk="0" hangingPunct="1"/>
            <a:r>
              <a:rPr lang="bg-BG" smtClean="0"/>
              <a:t>Пето ниво</a:t>
            </a:r>
            <a:endParaRPr kumimoji="0" lang="en-US"/>
          </a:p>
        </p:txBody>
      </p:sp>
      <p:sp>
        <p:nvSpPr>
          <p:cNvPr id="5" name="Контейнер за дата 4"/>
          <p:cNvSpPr>
            <a:spLocks noGrp="1"/>
          </p:cNvSpPr>
          <p:nvPr>
            <p:ph type="dt" sz="half" idx="10"/>
          </p:nvPr>
        </p:nvSpPr>
        <p:spPr/>
        <p:txBody>
          <a:bodyPr/>
          <a:lstStyle/>
          <a:p>
            <a:fld id="{BDE36EB1-D9F7-444B-9BC6-313DBEF51386}" type="datetimeFigureOut">
              <a:rPr lang="bg-BG" smtClean="0"/>
              <a:pPr/>
              <a:t>25.3.2015 г.</a:t>
            </a:fld>
            <a:endParaRPr lang="bg-BG" dirty="0"/>
          </a:p>
        </p:txBody>
      </p:sp>
      <p:sp>
        <p:nvSpPr>
          <p:cNvPr id="6" name="Контейнер за долния колонтитул 5"/>
          <p:cNvSpPr>
            <a:spLocks noGrp="1"/>
          </p:cNvSpPr>
          <p:nvPr>
            <p:ph type="ftr" sz="quarter" idx="11"/>
          </p:nvPr>
        </p:nvSpPr>
        <p:spPr/>
        <p:txBody>
          <a:bodyPr/>
          <a:lstStyle/>
          <a:p>
            <a:endParaRPr lang="bg-BG" dirty="0"/>
          </a:p>
        </p:txBody>
      </p:sp>
      <p:sp>
        <p:nvSpPr>
          <p:cNvPr id="7" name="Контейнер за номер на слайда 6"/>
          <p:cNvSpPr>
            <a:spLocks noGrp="1"/>
          </p:cNvSpPr>
          <p:nvPr>
            <p:ph type="sldNum" sz="quarter" idx="12"/>
          </p:nvPr>
        </p:nvSpPr>
        <p:spPr/>
        <p:txBody>
          <a:bodyPr/>
          <a:lstStyle/>
          <a:p>
            <a:fld id="{C3E142B3-5FB2-40B3-856E-49B9AFC8FA5F}" type="slidenum">
              <a:rPr lang="bg-BG" smtClean="0"/>
              <a:pPr/>
              <a:t>‹#›</a:t>
            </a:fld>
            <a:endParaRPr lang="bg-BG" dirty="0"/>
          </a:p>
        </p:txBody>
      </p:sp>
    </p:spTree>
  </p:cSld>
  <p:clrMapOvr>
    <a:masterClrMapping/>
  </p:clrMapOvr>
  <p:transition spd="slow" advClick="0" advTm="10000">
    <p:diamon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Картина с надпис">
    <p:spTree>
      <p:nvGrpSpPr>
        <p:cNvPr id="1" name=""/>
        <p:cNvGrpSpPr/>
        <p:nvPr/>
      </p:nvGrpSpPr>
      <p:grpSpPr>
        <a:xfrm>
          <a:off x="0" y="0"/>
          <a:ext cx="0" cy="0"/>
          <a:chOff x="0" y="0"/>
          <a:chExt cx="0" cy="0"/>
        </a:xfrm>
      </p:grpSpPr>
      <p:sp>
        <p:nvSpPr>
          <p:cNvPr id="9" name="Правоъгълник с един скосен и заоблен ъгъл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Правоъгълен триъгъл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Заглавие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bg-BG" smtClean="0"/>
              <a:t>Щракнете, за да редактирате стила на заглавието в образеца</a:t>
            </a:r>
            <a:endParaRPr kumimoji="0" lang="en-US"/>
          </a:p>
        </p:txBody>
      </p:sp>
      <p:sp>
        <p:nvSpPr>
          <p:cNvPr id="4" name="Текстов контейнер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bg-BG" smtClean="0"/>
              <a:t>Щракн., за да ред. стил на загл. в обр.</a:t>
            </a:r>
          </a:p>
        </p:txBody>
      </p:sp>
      <p:sp>
        <p:nvSpPr>
          <p:cNvPr id="5" name="Контейнер за дата 4"/>
          <p:cNvSpPr>
            <a:spLocks noGrp="1"/>
          </p:cNvSpPr>
          <p:nvPr>
            <p:ph type="dt" sz="half" idx="10"/>
          </p:nvPr>
        </p:nvSpPr>
        <p:spPr/>
        <p:txBody>
          <a:bodyPr/>
          <a:lstStyle/>
          <a:p>
            <a:fld id="{BDE36EB1-D9F7-444B-9BC6-313DBEF51386}" type="datetimeFigureOut">
              <a:rPr lang="bg-BG" smtClean="0"/>
              <a:pPr/>
              <a:t>25.3.2015 г.</a:t>
            </a:fld>
            <a:endParaRPr lang="bg-BG" dirty="0"/>
          </a:p>
        </p:txBody>
      </p:sp>
      <p:sp>
        <p:nvSpPr>
          <p:cNvPr id="6" name="Контейнер за долния колонтитул 5"/>
          <p:cNvSpPr>
            <a:spLocks noGrp="1"/>
          </p:cNvSpPr>
          <p:nvPr>
            <p:ph type="ftr" sz="quarter" idx="11"/>
          </p:nvPr>
        </p:nvSpPr>
        <p:spPr/>
        <p:txBody>
          <a:bodyPr/>
          <a:lstStyle/>
          <a:p>
            <a:endParaRPr lang="bg-BG" dirty="0"/>
          </a:p>
        </p:txBody>
      </p:sp>
      <p:sp>
        <p:nvSpPr>
          <p:cNvPr id="7" name="Контейнер за номер на слайда 6"/>
          <p:cNvSpPr>
            <a:spLocks noGrp="1"/>
          </p:cNvSpPr>
          <p:nvPr>
            <p:ph type="sldNum" sz="quarter" idx="12"/>
          </p:nvPr>
        </p:nvSpPr>
        <p:spPr>
          <a:xfrm>
            <a:off x="8077200" y="6356350"/>
            <a:ext cx="609600" cy="365125"/>
          </a:xfrm>
        </p:spPr>
        <p:txBody>
          <a:bodyPr/>
          <a:lstStyle/>
          <a:p>
            <a:fld id="{C3E142B3-5FB2-40B3-856E-49B9AFC8FA5F}" type="slidenum">
              <a:rPr lang="bg-BG" smtClean="0"/>
              <a:pPr/>
              <a:t>‹#›</a:t>
            </a:fld>
            <a:endParaRPr lang="bg-BG" dirty="0"/>
          </a:p>
        </p:txBody>
      </p:sp>
      <p:sp>
        <p:nvSpPr>
          <p:cNvPr id="3" name="Контейнер за картина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bg-BG" dirty="0" smtClean="0"/>
              <a:t>Щракнете върху иконата, за да добавите картина</a:t>
            </a:r>
            <a:endParaRPr kumimoji="0" lang="en-US" dirty="0"/>
          </a:p>
        </p:txBody>
      </p:sp>
      <p:sp>
        <p:nvSpPr>
          <p:cNvPr id="10" name="Свободна форма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Свободна форма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transition spd="slow" advClick="0" advTm="10000">
    <p:diamon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kumimoji="0" lang="bg-BG" smtClean="0"/>
              <a:t>Щракнете, за да редактирате стила на заглавието в образеца</a:t>
            </a:r>
            <a:endParaRPr kumimoji="0" lang="en-US"/>
          </a:p>
        </p:txBody>
      </p:sp>
      <p:sp>
        <p:nvSpPr>
          <p:cNvPr id="3" name="Контейнер за вертикален текст 2"/>
          <p:cNvSpPr>
            <a:spLocks noGrp="1"/>
          </p:cNvSpPr>
          <p:nvPr>
            <p:ph type="body" orient="vert" idx="1"/>
          </p:nvPr>
        </p:nvSpPr>
        <p:spPr/>
        <p:txBody>
          <a:bodyPr vert="eaVert"/>
          <a:lstStyle/>
          <a:p>
            <a:pPr lvl="0" eaLnBrk="1" latinLnBrk="0" hangingPunct="1"/>
            <a:r>
              <a:rPr lang="bg-BG" smtClean="0"/>
              <a:t>Щракн., за да ред. стил на загл. в обр.</a:t>
            </a:r>
          </a:p>
          <a:p>
            <a:pPr lvl="1" eaLnBrk="1" latinLnBrk="0" hangingPunct="1"/>
            <a:r>
              <a:rPr lang="bg-BG" smtClean="0"/>
              <a:t>Второ ниво</a:t>
            </a:r>
          </a:p>
          <a:p>
            <a:pPr lvl="2" eaLnBrk="1" latinLnBrk="0" hangingPunct="1"/>
            <a:r>
              <a:rPr lang="bg-BG" smtClean="0"/>
              <a:t>Трето ниво</a:t>
            </a:r>
          </a:p>
          <a:p>
            <a:pPr lvl="3" eaLnBrk="1" latinLnBrk="0" hangingPunct="1"/>
            <a:r>
              <a:rPr lang="bg-BG" smtClean="0"/>
              <a:t>Четвърто ниво</a:t>
            </a:r>
          </a:p>
          <a:p>
            <a:pPr lvl="4" eaLnBrk="1" latinLnBrk="0" hangingPunct="1"/>
            <a:r>
              <a:rPr lang="bg-BG" smtClean="0"/>
              <a:t>Пето ниво</a:t>
            </a:r>
            <a:endParaRPr kumimoji="0" lang="en-US"/>
          </a:p>
        </p:txBody>
      </p:sp>
      <p:sp>
        <p:nvSpPr>
          <p:cNvPr id="4" name="Контейнер за дата 3"/>
          <p:cNvSpPr>
            <a:spLocks noGrp="1"/>
          </p:cNvSpPr>
          <p:nvPr>
            <p:ph type="dt" sz="half" idx="10"/>
          </p:nvPr>
        </p:nvSpPr>
        <p:spPr/>
        <p:txBody>
          <a:bodyPr/>
          <a:lstStyle/>
          <a:p>
            <a:fld id="{BDE36EB1-D9F7-444B-9BC6-313DBEF51386}" type="datetimeFigureOut">
              <a:rPr lang="bg-BG" smtClean="0"/>
              <a:pPr/>
              <a:t>25.3.2015 г.</a:t>
            </a:fld>
            <a:endParaRPr lang="bg-BG" dirty="0"/>
          </a:p>
        </p:txBody>
      </p:sp>
      <p:sp>
        <p:nvSpPr>
          <p:cNvPr id="5" name="Контейнер за долния колонтитул 4"/>
          <p:cNvSpPr>
            <a:spLocks noGrp="1"/>
          </p:cNvSpPr>
          <p:nvPr>
            <p:ph type="ftr" sz="quarter" idx="11"/>
          </p:nvPr>
        </p:nvSpPr>
        <p:spPr/>
        <p:txBody>
          <a:bodyPr/>
          <a:lstStyle/>
          <a:p>
            <a:endParaRPr lang="bg-BG" dirty="0"/>
          </a:p>
        </p:txBody>
      </p:sp>
      <p:sp>
        <p:nvSpPr>
          <p:cNvPr id="6" name="Контейнер за номер на слайда 5"/>
          <p:cNvSpPr>
            <a:spLocks noGrp="1"/>
          </p:cNvSpPr>
          <p:nvPr>
            <p:ph type="sldNum" sz="quarter" idx="12"/>
          </p:nvPr>
        </p:nvSpPr>
        <p:spPr/>
        <p:txBody>
          <a:bodyPr/>
          <a:lstStyle/>
          <a:p>
            <a:fld id="{C3E142B3-5FB2-40B3-856E-49B9AFC8FA5F}" type="slidenum">
              <a:rPr lang="bg-BG" smtClean="0"/>
              <a:pPr/>
              <a:t>‹#›</a:t>
            </a:fld>
            <a:endParaRPr lang="bg-BG" dirty="0"/>
          </a:p>
        </p:txBody>
      </p:sp>
    </p:spTree>
  </p:cSld>
  <p:clrMapOvr>
    <a:masterClrMapping/>
  </p:clrMapOvr>
  <p:transition spd="slow" advClick="0" advTm="10000">
    <p:diamon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p:cNvSpPr>
            <a:spLocks noGrp="1"/>
          </p:cNvSpPr>
          <p:nvPr>
            <p:ph type="title" orient="vert"/>
          </p:nvPr>
        </p:nvSpPr>
        <p:spPr>
          <a:xfrm>
            <a:off x="6629400" y="914401"/>
            <a:ext cx="2057400" cy="5211763"/>
          </a:xfrm>
        </p:spPr>
        <p:txBody>
          <a:bodyPr vert="eaVert"/>
          <a:lstStyle/>
          <a:p>
            <a:r>
              <a:rPr kumimoji="0" lang="bg-BG" smtClean="0"/>
              <a:t>Щракнете, за да редактирате стила на заглавието в образеца</a:t>
            </a:r>
            <a:endParaRPr kumimoji="0" lang="en-US"/>
          </a:p>
        </p:txBody>
      </p:sp>
      <p:sp>
        <p:nvSpPr>
          <p:cNvPr id="3" name="Контейнер за вертикален текст 2"/>
          <p:cNvSpPr>
            <a:spLocks noGrp="1"/>
          </p:cNvSpPr>
          <p:nvPr>
            <p:ph type="body" orient="vert" idx="1"/>
          </p:nvPr>
        </p:nvSpPr>
        <p:spPr>
          <a:xfrm>
            <a:off x="457200" y="914401"/>
            <a:ext cx="6019800" cy="5211763"/>
          </a:xfrm>
        </p:spPr>
        <p:txBody>
          <a:bodyPr vert="eaVert"/>
          <a:lstStyle/>
          <a:p>
            <a:pPr lvl="0" eaLnBrk="1" latinLnBrk="0" hangingPunct="1"/>
            <a:r>
              <a:rPr lang="bg-BG" smtClean="0"/>
              <a:t>Щракн., за да ред. стил на загл. в обр.</a:t>
            </a:r>
          </a:p>
          <a:p>
            <a:pPr lvl="1" eaLnBrk="1" latinLnBrk="0" hangingPunct="1"/>
            <a:r>
              <a:rPr lang="bg-BG" smtClean="0"/>
              <a:t>Второ ниво</a:t>
            </a:r>
          </a:p>
          <a:p>
            <a:pPr lvl="2" eaLnBrk="1" latinLnBrk="0" hangingPunct="1"/>
            <a:r>
              <a:rPr lang="bg-BG" smtClean="0"/>
              <a:t>Трето ниво</a:t>
            </a:r>
          </a:p>
          <a:p>
            <a:pPr lvl="3" eaLnBrk="1" latinLnBrk="0" hangingPunct="1"/>
            <a:r>
              <a:rPr lang="bg-BG" smtClean="0"/>
              <a:t>Четвърто ниво</a:t>
            </a:r>
          </a:p>
          <a:p>
            <a:pPr lvl="4" eaLnBrk="1" latinLnBrk="0" hangingPunct="1"/>
            <a:r>
              <a:rPr lang="bg-BG" smtClean="0"/>
              <a:t>Пето ниво</a:t>
            </a:r>
            <a:endParaRPr kumimoji="0" lang="en-US"/>
          </a:p>
        </p:txBody>
      </p:sp>
      <p:sp>
        <p:nvSpPr>
          <p:cNvPr id="4" name="Контейнер за дата 3"/>
          <p:cNvSpPr>
            <a:spLocks noGrp="1"/>
          </p:cNvSpPr>
          <p:nvPr>
            <p:ph type="dt" sz="half" idx="10"/>
          </p:nvPr>
        </p:nvSpPr>
        <p:spPr/>
        <p:txBody>
          <a:bodyPr/>
          <a:lstStyle/>
          <a:p>
            <a:fld id="{BDE36EB1-D9F7-444B-9BC6-313DBEF51386}" type="datetimeFigureOut">
              <a:rPr lang="bg-BG" smtClean="0"/>
              <a:pPr/>
              <a:t>25.3.2015 г.</a:t>
            </a:fld>
            <a:endParaRPr lang="bg-BG" dirty="0"/>
          </a:p>
        </p:txBody>
      </p:sp>
      <p:sp>
        <p:nvSpPr>
          <p:cNvPr id="5" name="Контейнер за долния колонтитул 4"/>
          <p:cNvSpPr>
            <a:spLocks noGrp="1"/>
          </p:cNvSpPr>
          <p:nvPr>
            <p:ph type="ftr" sz="quarter" idx="11"/>
          </p:nvPr>
        </p:nvSpPr>
        <p:spPr/>
        <p:txBody>
          <a:bodyPr/>
          <a:lstStyle/>
          <a:p>
            <a:endParaRPr lang="bg-BG" dirty="0"/>
          </a:p>
        </p:txBody>
      </p:sp>
      <p:sp>
        <p:nvSpPr>
          <p:cNvPr id="6" name="Контейнер за номер на слайда 5"/>
          <p:cNvSpPr>
            <a:spLocks noGrp="1"/>
          </p:cNvSpPr>
          <p:nvPr>
            <p:ph type="sldNum" sz="quarter" idx="12"/>
          </p:nvPr>
        </p:nvSpPr>
        <p:spPr/>
        <p:txBody>
          <a:bodyPr/>
          <a:lstStyle/>
          <a:p>
            <a:fld id="{C3E142B3-5FB2-40B3-856E-49B9AFC8FA5F}" type="slidenum">
              <a:rPr lang="bg-BG" smtClean="0"/>
              <a:pPr/>
              <a:t>‹#›</a:t>
            </a:fld>
            <a:endParaRPr lang="bg-BG" dirty="0"/>
          </a:p>
        </p:txBody>
      </p:sp>
    </p:spTree>
  </p:cSld>
  <p:clrMapOvr>
    <a:masterClrMapping/>
  </p:clrMapOvr>
  <p:transition spd="slow" advClick="0" advTm="10000">
    <p:diamon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Свободна форма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Свободна форма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Контейнер за заглавие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bg-BG" smtClean="0"/>
              <a:t>Щракнете, за да редактирате стила на заглавието в образеца</a:t>
            </a:r>
            <a:endParaRPr kumimoji="0" lang="en-US"/>
          </a:p>
        </p:txBody>
      </p:sp>
      <p:sp>
        <p:nvSpPr>
          <p:cNvPr id="30" name="Текстов контейнер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bg-BG" smtClean="0"/>
              <a:t>Щракн., за да ред. стил на загл. в обр.</a:t>
            </a:r>
          </a:p>
          <a:p>
            <a:pPr lvl="1" eaLnBrk="1" latinLnBrk="0" hangingPunct="1"/>
            <a:r>
              <a:rPr kumimoji="0" lang="bg-BG" smtClean="0"/>
              <a:t>Второ ниво</a:t>
            </a:r>
          </a:p>
          <a:p>
            <a:pPr lvl="2" eaLnBrk="1" latinLnBrk="0" hangingPunct="1"/>
            <a:r>
              <a:rPr kumimoji="0" lang="bg-BG" smtClean="0"/>
              <a:t>Трето ниво</a:t>
            </a:r>
          </a:p>
          <a:p>
            <a:pPr lvl="3" eaLnBrk="1" latinLnBrk="0" hangingPunct="1"/>
            <a:r>
              <a:rPr kumimoji="0" lang="bg-BG" smtClean="0"/>
              <a:t>Четвърто ниво</a:t>
            </a:r>
          </a:p>
          <a:p>
            <a:pPr lvl="4" eaLnBrk="1" latinLnBrk="0" hangingPunct="1"/>
            <a:r>
              <a:rPr kumimoji="0" lang="bg-BG" smtClean="0"/>
              <a:t>Пето ниво</a:t>
            </a:r>
            <a:endParaRPr kumimoji="0" lang="en-US"/>
          </a:p>
        </p:txBody>
      </p:sp>
      <p:sp>
        <p:nvSpPr>
          <p:cNvPr id="10" name="Контейнер за 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DE36EB1-D9F7-444B-9BC6-313DBEF51386}" type="datetimeFigureOut">
              <a:rPr lang="bg-BG" smtClean="0"/>
              <a:pPr/>
              <a:t>25.3.2015 г.</a:t>
            </a:fld>
            <a:endParaRPr lang="bg-BG" dirty="0"/>
          </a:p>
        </p:txBody>
      </p:sp>
      <p:sp>
        <p:nvSpPr>
          <p:cNvPr id="22" name="Контейнер за долния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bg-BG" dirty="0"/>
          </a:p>
        </p:txBody>
      </p:sp>
      <p:sp>
        <p:nvSpPr>
          <p:cNvPr id="18" name="Контейнер за номер на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3E142B3-5FB2-40B3-856E-49B9AFC8FA5F}" type="slidenum">
              <a:rPr lang="bg-BG" smtClean="0"/>
              <a:pPr/>
              <a:t>‹#›</a:t>
            </a:fld>
            <a:endParaRPr lang="bg-BG" dirty="0"/>
          </a:p>
        </p:txBody>
      </p:sp>
      <p:grpSp>
        <p:nvGrpSpPr>
          <p:cNvPr id="2" name="Групиране 1"/>
          <p:cNvGrpSpPr/>
          <p:nvPr/>
        </p:nvGrpSpPr>
        <p:grpSpPr>
          <a:xfrm>
            <a:off x="-19017" y="202408"/>
            <a:ext cx="9180548" cy="649224"/>
            <a:chOff x="-19045" y="216550"/>
            <a:chExt cx="9180548" cy="649224"/>
          </a:xfrm>
        </p:grpSpPr>
        <p:sp>
          <p:nvSpPr>
            <p:cNvPr id="12" name="Свободна форма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Свободна форма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spd="slow" advClick="0" advTm="10000">
    <p:diamond/>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556792"/>
            <a:ext cx="7851648" cy="1072627"/>
          </a:xfrm>
        </p:spPr>
        <p:txBody>
          <a:bodyPr/>
          <a:lstStyle/>
          <a:p>
            <a:pPr algn="ctr"/>
            <a:r>
              <a:rPr lang="bg-BG" dirty="0">
                <a:solidFill>
                  <a:schemeClr val="tx1">
                    <a:lumMod val="95000"/>
                  </a:schemeClr>
                </a:solidFill>
              </a:rPr>
              <a:t>ПФК Левски (София)</a:t>
            </a:r>
          </a:p>
        </p:txBody>
      </p:sp>
      <p:sp>
        <p:nvSpPr>
          <p:cNvPr id="3" name="Subtitle 2"/>
          <p:cNvSpPr>
            <a:spLocks noGrp="1"/>
          </p:cNvSpPr>
          <p:nvPr>
            <p:ph type="subTitle" idx="1"/>
          </p:nvPr>
        </p:nvSpPr>
        <p:spPr>
          <a:xfrm>
            <a:off x="3635896" y="3429000"/>
            <a:ext cx="5335432" cy="1752600"/>
          </a:xfrm>
        </p:spPr>
        <p:txBody>
          <a:bodyPr/>
          <a:lstStyle/>
          <a:p>
            <a:pPr algn="ctr"/>
            <a:r>
              <a:rPr lang="bg-BG" dirty="0" smtClean="0"/>
              <a:t>Представено </a:t>
            </a:r>
          </a:p>
          <a:p>
            <a:pPr algn="ctr"/>
            <a:r>
              <a:rPr lang="bg-BG" dirty="0" smtClean="0"/>
              <a:t>от</a:t>
            </a:r>
          </a:p>
          <a:p>
            <a:pPr algn="ctr"/>
            <a:r>
              <a:rPr lang="bg-BG" dirty="0" smtClean="0"/>
              <a:t> Мария Йорданова</a:t>
            </a:r>
            <a:endParaRPr lang="bg-BG" dirty="0"/>
          </a:p>
        </p:txBody>
      </p:sp>
      <p:pic>
        <p:nvPicPr>
          <p:cNvPr id="2052"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3212976"/>
            <a:ext cx="3151287" cy="31356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8762234"/>
      </p:ext>
    </p:extLst>
  </p:cSld>
  <p:clrMapOvr>
    <a:masterClrMapping/>
  </p:clrMapOvr>
  <p:transition spd="slow" advClick="0" advTm="5000">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916832"/>
            <a:ext cx="8229600" cy="3528392"/>
          </a:xfrm>
        </p:spPr>
        <p:txBody>
          <a:bodyPr>
            <a:normAutofit fontScale="92500" lnSpcReduction="20000"/>
          </a:bodyPr>
          <a:lstStyle/>
          <a:p>
            <a:pPr>
              <a:buNone/>
            </a:pPr>
            <a:r>
              <a:rPr lang="bg-BG" sz="3600" dirty="0" smtClean="0"/>
              <a:t>	</a:t>
            </a:r>
            <a:r>
              <a:rPr lang="bg-BG" sz="3100" dirty="0" smtClean="0"/>
              <a:t>	</a:t>
            </a:r>
            <a:r>
              <a:rPr lang="bg-BG" i="1" dirty="0" smtClean="0"/>
              <a:t>Софийския спортен футболен клуб Левски е основан през 1914г. от група от тридесетина младежи, гимназисти от ІІ мъжка гимназия, които ритали топка в местността "Могилката“. По предложение на един от основателите - Борис Василев - клубът е кръстен на Апостола на българската свобода - </a:t>
            </a:r>
            <a:r>
              <a:rPr lang="bg-BG" i="1" dirty="0" smtClean="0">
                <a:solidFill>
                  <a:schemeClr val="accent2">
                    <a:lumMod val="75000"/>
                  </a:schemeClr>
                </a:solidFill>
                <a:effectLst>
                  <a:outerShdw blurRad="38100" dist="38100" dir="2700000" algn="tl">
                    <a:srgbClr val="000000">
                      <a:alpha val="43137"/>
                    </a:srgbClr>
                  </a:outerShdw>
                </a:effectLst>
              </a:rPr>
              <a:t>Васил Левски</a:t>
            </a:r>
            <a:r>
              <a:rPr lang="bg-BG" i="1" dirty="0" smtClean="0"/>
              <a:t>. По този начин през следобеда на 24 май 1914 г., в София Левски се превръща в шести софийски тим. Официално клубът е регистриран на </a:t>
            </a:r>
            <a:r>
              <a:rPr lang="bg-BG" i="1" u="sng" dirty="0" smtClean="0">
                <a:solidFill>
                  <a:schemeClr val="accent2">
                    <a:lumMod val="75000"/>
                  </a:schemeClr>
                </a:solidFill>
                <a:effectLst>
                  <a:outerShdw blurRad="38100" dist="38100" dir="2700000" algn="tl">
                    <a:srgbClr val="000000">
                      <a:alpha val="43137"/>
                    </a:srgbClr>
                  </a:outerShdw>
                </a:effectLst>
              </a:rPr>
              <a:t>24 май 1914</a:t>
            </a:r>
            <a:r>
              <a:rPr lang="bg-BG" i="1" u="sng" dirty="0" smtClean="0">
                <a:effectLst>
                  <a:outerShdw blurRad="38100" dist="38100" dir="2700000" algn="tl">
                    <a:srgbClr val="000000">
                      <a:alpha val="43137"/>
                    </a:srgbClr>
                  </a:outerShdw>
                </a:effectLst>
              </a:rPr>
              <a:t>г</a:t>
            </a:r>
            <a:r>
              <a:rPr lang="bg-BG" i="1" dirty="0" smtClean="0">
                <a:effectLst>
                  <a:outerShdw blurRad="38100" dist="38100" dir="2700000" algn="tl">
                    <a:srgbClr val="000000">
                      <a:alpha val="43137"/>
                    </a:srgbClr>
                  </a:outerShdw>
                </a:effectLst>
              </a:rPr>
              <a:t>. </a:t>
            </a:r>
            <a:r>
              <a:rPr lang="bg-BG" i="1" dirty="0" smtClean="0"/>
              <a:t>За негов председател е избран Владимир Григориев, който заема поста до 1919г.</a:t>
            </a:r>
          </a:p>
          <a:p>
            <a:pPr algn="just"/>
            <a:endParaRPr lang="ru-RU" dirty="0"/>
          </a:p>
        </p:txBody>
      </p:sp>
      <p:sp>
        <p:nvSpPr>
          <p:cNvPr id="7" name="Правоъгълник 6"/>
          <p:cNvSpPr/>
          <p:nvPr/>
        </p:nvSpPr>
        <p:spPr>
          <a:xfrm>
            <a:off x="0" y="620688"/>
            <a:ext cx="9144000" cy="769441"/>
          </a:xfrm>
          <a:prstGeom prst="rect">
            <a:avLst/>
          </a:prstGeom>
          <a:noFill/>
        </p:spPr>
        <p:txBody>
          <a:bodyPr wrap="square" lIns="91440" tIns="45720" rIns="91440" bIns="45720">
            <a:spAutoFit/>
          </a:bodyPr>
          <a:lstStyle/>
          <a:p>
            <a:pPr algn="ctr"/>
            <a:r>
              <a:rPr lang="bg-BG" sz="4400" b="1" i="1" cap="none" spc="0" dirty="0" smtClean="0">
                <a:ln w="10541" cmpd="sng">
                  <a:solidFill>
                    <a:schemeClr val="accent1">
                      <a:shade val="88000"/>
                      <a:satMod val="110000"/>
                    </a:schemeClr>
                  </a:solidFill>
                  <a:prstDash val="solid"/>
                </a:ln>
                <a:solidFill>
                  <a:schemeClr val="accent1">
                    <a:lumMod val="50000"/>
                  </a:schemeClr>
                </a:solidFill>
                <a:effectLst/>
              </a:rPr>
              <a:t>История</a:t>
            </a:r>
            <a:endParaRPr lang="bg-BG" sz="4400" b="1" i="1" cap="none" spc="0" dirty="0">
              <a:ln w="10541" cmpd="sng">
                <a:solidFill>
                  <a:schemeClr val="accent1">
                    <a:shade val="88000"/>
                    <a:satMod val="110000"/>
                  </a:schemeClr>
                </a:solidFill>
                <a:prstDash val="solid"/>
              </a:ln>
              <a:solidFill>
                <a:schemeClr val="accent1">
                  <a:lumMod val="50000"/>
                </a:schemeClr>
              </a:solidFill>
              <a:effectLst/>
            </a:endParaRPr>
          </a:p>
        </p:txBody>
      </p:sp>
    </p:spTree>
    <p:extLst>
      <p:ext uri="{BB962C8B-B14F-4D97-AF65-F5344CB8AC3E}">
        <p14:creationId xmlns:p14="http://schemas.microsoft.com/office/powerpoint/2010/main" xmlns="" val="1459956026"/>
      </p:ext>
    </p:extLst>
  </p:cSld>
  <p:clrMapOvr>
    <a:masterClrMapping/>
  </p:clrMapOvr>
  <p:transition spd="slow" advClick="0" advTm="10000">
    <p:diamon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авоъгълник 4"/>
          <p:cNvSpPr/>
          <p:nvPr/>
        </p:nvSpPr>
        <p:spPr>
          <a:xfrm>
            <a:off x="409034" y="692696"/>
            <a:ext cx="8526373" cy="707886"/>
          </a:xfrm>
          <a:prstGeom prst="rect">
            <a:avLst/>
          </a:prstGeom>
          <a:noFill/>
        </p:spPr>
        <p:txBody>
          <a:bodyPr wrap="none" lIns="91440" tIns="45720" rIns="91440" bIns="45720">
            <a:spAutoFit/>
          </a:bodyPr>
          <a:lstStyle/>
          <a:p>
            <a:pPr algn="ctr"/>
            <a:r>
              <a:rPr lang="bg-BG" sz="4000" b="1" i="1" dirty="0" smtClean="0">
                <a:ln w="10541" cmpd="sng">
                  <a:solidFill>
                    <a:schemeClr val="accent1">
                      <a:shade val="88000"/>
                      <a:satMod val="110000"/>
                    </a:schemeClr>
                  </a:solidFill>
                  <a:prstDash val="solid"/>
                </a:ln>
                <a:solidFill>
                  <a:schemeClr val="accent1">
                    <a:lumMod val="50000"/>
                  </a:schemeClr>
                </a:solidFill>
              </a:rPr>
              <a:t>Столично първенство (1919-1923)</a:t>
            </a:r>
            <a:endParaRPr lang="bg-BG" sz="4000" b="1" i="1" cap="none" spc="0" dirty="0">
              <a:ln w="10541" cmpd="sng">
                <a:solidFill>
                  <a:schemeClr val="accent1">
                    <a:shade val="88000"/>
                    <a:satMod val="110000"/>
                  </a:schemeClr>
                </a:solidFill>
                <a:prstDash val="solid"/>
              </a:ln>
              <a:solidFill>
                <a:schemeClr val="accent1">
                  <a:lumMod val="50000"/>
                </a:schemeClr>
              </a:solidFill>
              <a:effectLst/>
            </a:endParaRPr>
          </a:p>
        </p:txBody>
      </p:sp>
      <p:sp>
        <p:nvSpPr>
          <p:cNvPr id="6" name="Правоъгълник 5"/>
          <p:cNvSpPr/>
          <p:nvPr/>
        </p:nvSpPr>
        <p:spPr>
          <a:xfrm>
            <a:off x="323528" y="1412776"/>
            <a:ext cx="8352928" cy="461665"/>
          </a:xfrm>
          <a:prstGeom prst="rect">
            <a:avLst/>
          </a:prstGeom>
        </p:spPr>
        <p:txBody>
          <a:bodyPr wrap="square">
            <a:spAutoFit/>
          </a:bodyPr>
          <a:lstStyle/>
          <a:p>
            <a:pPr>
              <a:buNone/>
            </a:pPr>
            <a:r>
              <a:rPr lang="ru-RU" sz="2400" i="1" dirty="0" smtClean="0"/>
              <a:t>	</a:t>
            </a:r>
            <a:endParaRPr lang="bg-BG" sz="2400" i="1" dirty="0"/>
          </a:p>
        </p:txBody>
      </p:sp>
      <p:sp>
        <p:nvSpPr>
          <p:cNvPr id="7" name="Правоъгълник 6"/>
          <p:cNvSpPr/>
          <p:nvPr/>
        </p:nvSpPr>
        <p:spPr>
          <a:xfrm>
            <a:off x="179512" y="2132856"/>
            <a:ext cx="8532440" cy="3046988"/>
          </a:xfrm>
          <a:prstGeom prst="rect">
            <a:avLst/>
          </a:prstGeom>
        </p:spPr>
        <p:txBody>
          <a:bodyPr wrap="square">
            <a:spAutoFit/>
          </a:bodyPr>
          <a:lstStyle/>
          <a:p>
            <a:r>
              <a:rPr lang="ru-RU" sz="2400" i="1" dirty="0" smtClean="0"/>
              <a:t>	През лятото на 1921г. е основана първата футболна лига в България – </a:t>
            </a:r>
            <a:r>
              <a:rPr lang="ru-RU" sz="2400" i="1" u="sng" dirty="0" smtClean="0"/>
              <a:t>Първенството на София</a:t>
            </a:r>
            <a:r>
              <a:rPr lang="ru-RU" sz="2400" i="1" dirty="0" smtClean="0"/>
              <a:t>, администрирано от Софийска Спортна Лига. Отборите в лигата са десет (но един от тях България не изиграва нито един мач и записва девет служебни загуби). Първият шампионатен мач на Левски е на 18 септември 1921 срещу Атлетик (София), в който мач сините побеждават с 3:1.</a:t>
            </a:r>
          </a:p>
          <a:p>
            <a:r>
              <a:rPr lang="ru-RU" sz="2400" i="1" dirty="0" smtClean="0"/>
              <a:t>	</a:t>
            </a:r>
            <a:endParaRPr lang="ru-RU" sz="2400" i="1" dirty="0"/>
          </a:p>
        </p:txBody>
      </p:sp>
    </p:spTree>
  </p:cSld>
  <p:clrMapOvr>
    <a:masterClrMapping/>
  </p:clrMapOvr>
  <p:transition spd="slow" advClick="0" advTm="12000">
    <p:diamon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79712" y="1772816"/>
            <a:ext cx="6678488" cy="369332"/>
          </a:xfrm>
          <a:prstGeom prst="rect">
            <a:avLst/>
          </a:prstGeom>
        </p:spPr>
        <p:txBody>
          <a:bodyPr wrap="square">
            <a:spAutoFit/>
          </a:bodyPr>
          <a:lstStyle/>
          <a:p>
            <a:pPr algn="ctr"/>
            <a:endParaRPr lang="ru-RU" dirty="0" smtClean="0"/>
          </a:p>
        </p:txBody>
      </p:sp>
      <p:sp>
        <p:nvSpPr>
          <p:cNvPr id="11" name="Правоъгълник 10"/>
          <p:cNvSpPr/>
          <p:nvPr/>
        </p:nvSpPr>
        <p:spPr>
          <a:xfrm>
            <a:off x="770746" y="620688"/>
            <a:ext cx="8373254" cy="769441"/>
          </a:xfrm>
          <a:prstGeom prst="rect">
            <a:avLst/>
          </a:prstGeom>
          <a:noFill/>
        </p:spPr>
        <p:txBody>
          <a:bodyPr wrap="none" lIns="91440" tIns="45720" rIns="91440" bIns="45720">
            <a:spAutoFit/>
          </a:bodyPr>
          <a:lstStyle/>
          <a:p>
            <a:pPr algn="ctr"/>
            <a:r>
              <a:rPr lang="bg-BG" sz="4400" b="1" i="1" cap="none" spc="0" dirty="0" smtClean="0">
                <a:ln w="10541" cmpd="sng">
                  <a:solidFill>
                    <a:schemeClr val="accent1">
                      <a:shade val="88000"/>
                      <a:satMod val="110000"/>
                    </a:schemeClr>
                  </a:solidFill>
                  <a:prstDash val="solid"/>
                </a:ln>
                <a:solidFill>
                  <a:schemeClr val="accent1">
                    <a:lumMod val="50000"/>
                  </a:schemeClr>
                </a:solidFill>
              </a:rPr>
              <a:t>Първите отличия (1933-1944) </a:t>
            </a:r>
            <a:endParaRPr lang="bg-BG" sz="4400" b="1" i="1" cap="none" spc="0" dirty="0">
              <a:ln w="10541" cmpd="sng">
                <a:solidFill>
                  <a:schemeClr val="accent1">
                    <a:shade val="88000"/>
                    <a:satMod val="110000"/>
                  </a:schemeClr>
                </a:solidFill>
                <a:prstDash val="solid"/>
              </a:ln>
              <a:solidFill>
                <a:schemeClr val="accent1">
                  <a:lumMod val="50000"/>
                </a:schemeClr>
              </a:solidFill>
            </a:endParaRPr>
          </a:p>
        </p:txBody>
      </p:sp>
      <p:sp>
        <p:nvSpPr>
          <p:cNvPr id="12" name="Правоъгълник 11"/>
          <p:cNvSpPr/>
          <p:nvPr/>
        </p:nvSpPr>
        <p:spPr>
          <a:xfrm>
            <a:off x="179512" y="1340768"/>
            <a:ext cx="8640960" cy="5386090"/>
          </a:xfrm>
          <a:prstGeom prst="rect">
            <a:avLst/>
          </a:prstGeom>
        </p:spPr>
        <p:txBody>
          <a:bodyPr wrap="square">
            <a:spAutoFit/>
          </a:bodyPr>
          <a:lstStyle/>
          <a:p>
            <a:r>
              <a:rPr lang="bg-BG" sz="2100" dirty="0" smtClean="0">
                <a:effectLst>
                  <a:outerShdw blurRad="38100" dist="38100" dir="2700000" algn="tl">
                    <a:srgbClr val="000000">
                      <a:alpha val="43137"/>
                    </a:srgbClr>
                  </a:outerShdw>
                </a:effectLst>
              </a:rPr>
              <a:t>	</a:t>
            </a:r>
            <a:r>
              <a:rPr lang="bg-BG" sz="2000" i="1" dirty="0" smtClean="0"/>
              <a:t>В България отборът на Левски се доказва като един от най-добрите родни отбори . За съжаление на тима, който показва голяма класа в София, то той не успява да се наложи на национално ниво. За деветте години от съществуването си, Левски играе само на три от първенствата на България. Първото първенство не завършва, а на други две от тях е финалист. Всичко това се променя през 1933г. Левски печели надпреварата за София и получава правото да се съревновава с най-добрите отбори от страната. На 1/4 финал се изправя срещу Борислав и го разгромява с 9:1, на 1/2 финал е отстранен Ботев с 4:2, а на финала на държавното първенство сините побеждават варненския Шипченски сокол с 3:1. Мачът се играе </a:t>
            </a:r>
          </a:p>
          <a:p>
            <a:r>
              <a:rPr lang="bg-BG" sz="2000" i="1" dirty="0" smtClean="0"/>
              <a:t>в София на 3.10.1933 г. 	</a:t>
            </a:r>
          </a:p>
          <a:p>
            <a:r>
              <a:rPr lang="bg-BG" sz="2000" i="1" dirty="0" smtClean="0"/>
              <a:t>	Сините отново стават</a:t>
            </a:r>
          </a:p>
          <a:p>
            <a:r>
              <a:rPr lang="bg-BG" sz="2000" i="1" dirty="0" smtClean="0"/>
              <a:t> шампиони през 1937 г.</a:t>
            </a:r>
          </a:p>
          <a:p>
            <a:r>
              <a:rPr lang="bg-BG" sz="2100" i="1" dirty="0" smtClean="0">
                <a:effectLst>
                  <a:outerShdw blurRad="38100" dist="38100" dir="2700000" algn="tl">
                    <a:srgbClr val="000000">
                      <a:alpha val="43137"/>
                    </a:srgbClr>
                  </a:outerShdw>
                </a:effectLst>
              </a:rPr>
              <a:t> </a:t>
            </a:r>
          </a:p>
          <a:p>
            <a:endParaRPr lang="bg-BG" sz="2100" i="1" dirty="0" smtClean="0">
              <a:effectLst>
                <a:outerShdw blurRad="38100" dist="38100" dir="2700000" algn="tl">
                  <a:srgbClr val="000000">
                    <a:alpha val="43137"/>
                  </a:srgbClr>
                </a:outerShdw>
              </a:effectLst>
            </a:endParaRPr>
          </a:p>
          <a:p>
            <a:endParaRPr lang="bg-BG" sz="2100" dirty="0"/>
          </a:p>
        </p:txBody>
      </p:sp>
      <p:pic>
        <p:nvPicPr>
          <p:cNvPr id="15" name="Picture 7" descr="1933-Purva-Titla"/>
          <p:cNvPicPr>
            <a:picLocks noGrp="1" noChangeAspect="1" noChangeArrowheads="1"/>
          </p:cNvPicPr>
          <p:nvPr>
            <p:ph sz="half" idx="4294967295"/>
          </p:nvPr>
        </p:nvPicPr>
        <p:blipFill>
          <a:blip r:embed="rId2" cstate="print"/>
          <a:srcRect/>
          <a:stretch>
            <a:fillRect/>
          </a:stretch>
        </p:blipFill>
        <p:spPr>
          <a:xfrm>
            <a:off x="4932040" y="4509120"/>
            <a:ext cx="3575570" cy="21602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1464571410"/>
      </p:ext>
    </p:extLst>
  </p:cSld>
  <p:clrMapOvr>
    <a:masterClrMapping/>
  </p:clrMapOvr>
  <p:transition spd="slow" advClick="0" advTm="15000">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3356992"/>
            <a:ext cx="5472608" cy="4733880"/>
          </a:xfrm>
        </p:spPr>
        <p:txBody>
          <a:bodyPr/>
          <a:lstStyle/>
          <a:p>
            <a:pPr>
              <a:buNone/>
            </a:pPr>
            <a:r>
              <a:rPr lang="ru-RU" dirty="0" smtClean="0"/>
              <a:t>		</a:t>
            </a:r>
            <a:r>
              <a:rPr lang="ru-RU" sz="2400" i="1" dirty="0" smtClean="0"/>
              <a:t>Войн </a:t>
            </a:r>
            <a:r>
              <a:rPr lang="ru-RU" sz="2400" i="1" dirty="0"/>
              <a:t>Войнов Йорданов е бивш български футболист, полузащитник, треньор. </a:t>
            </a:r>
            <a:endParaRPr lang="bg-BG" sz="2400" i="1"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940152" y="2420888"/>
            <a:ext cx="2411760" cy="38122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107504" y="2636912"/>
            <a:ext cx="5705408" cy="707886"/>
          </a:xfrm>
          <a:prstGeom prst="rect">
            <a:avLst/>
          </a:prstGeom>
        </p:spPr>
        <p:txBody>
          <a:bodyPr wrap="none">
            <a:spAutoFit/>
          </a:bodyPr>
          <a:lstStyle/>
          <a:p>
            <a:r>
              <a:rPr lang="bg-BG" sz="4000" i="1" dirty="0" smtClean="0">
                <a:solidFill>
                  <a:schemeClr val="accent1">
                    <a:lumMod val="50000"/>
                  </a:schemeClr>
                </a:solidFill>
                <a:effectLst>
                  <a:outerShdw blurRad="38100" dist="38100" dir="2700000" algn="tl">
                    <a:srgbClr val="000000">
                      <a:alpha val="43137"/>
                    </a:srgbClr>
                  </a:outerShdw>
                </a:effectLst>
              </a:rPr>
              <a:t>Войн Войнов (Войната)</a:t>
            </a:r>
            <a:endParaRPr lang="bg-BG" sz="4000" i="1" dirty="0">
              <a:solidFill>
                <a:schemeClr val="accent1">
                  <a:lumMod val="50000"/>
                </a:schemeClr>
              </a:solidFill>
              <a:effectLst>
                <a:outerShdw blurRad="38100" dist="38100" dir="2700000" algn="tl">
                  <a:srgbClr val="000000">
                    <a:alpha val="43137"/>
                  </a:srgbClr>
                </a:outerShdw>
              </a:effectLst>
            </a:endParaRPr>
          </a:p>
        </p:txBody>
      </p:sp>
      <p:sp>
        <p:nvSpPr>
          <p:cNvPr id="6" name="Правоъгълник 5"/>
          <p:cNvSpPr/>
          <p:nvPr/>
        </p:nvSpPr>
        <p:spPr>
          <a:xfrm>
            <a:off x="0" y="548680"/>
            <a:ext cx="9144000" cy="1446550"/>
          </a:xfrm>
          <a:prstGeom prst="rect">
            <a:avLst/>
          </a:prstGeom>
          <a:noFill/>
        </p:spPr>
        <p:txBody>
          <a:bodyPr wrap="square" lIns="91440" tIns="45720" rIns="91440" bIns="45720">
            <a:spAutoFit/>
          </a:bodyPr>
          <a:lstStyle/>
          <a:p>
            <a:pPr algn="ctr"/>
            <a:r>
              <a:rPr lang="bg-BG" sz="4400" b="1" i="1" cap="none" spc="0" dirty="0">
                <a:ln w="10541" cmpd="sng">
                  <a:solidFill>
                    <a:schemeClr val="accent1">
                      <a:shade val="88000"/>
                      <a:satMod val="110000"/>
                    </a:schemeClr>
                  </a:solidFill>
                  <a:prstDash val="solid"/>
                </a:ln>
                <a:solidFill>
                  <a:schemeClr val="accent1">
                    <a:lumMod val="50000"/>
                  </a:schemeClr>
                </a:solidFill>
                <a:effectLst/>
              </a:rPr>
              <a:t>Известни </a:t>
            </a:r>
            <a:r>
              <a:rPr lang="bg-BG" sz="4400" b="1" i="1" cap="none" spc="0" dirty="0" smtClean="0">
                <a:ln w="10541" cmpd="sng">
                  <a:solidFill>
                    <a:schemeClr val="accent1">
                      <a:shade val="88000"/>
                      <a:satMod val="110000"/>
                    </a:schemeClr>
                  </a:solidFill>
                  <a:prstDash val="solid"/>
                </a:ln>
                <a:solidFill>
                  <a:schemeClr val="accent1">
                    <a:lumMod val="50000"/>
                  </a:schemeClr>
                </a:solidFill>
                <a:effectLst/>
              </a:rPr>
              <a:t>футболисти и треньори</a:t>
            </a:r>
            <a:endParaRPr lang="bg-BG" sz="4400" b="1" i="1" cap="none" spc="0" dirty="0">
              <a:ln w="10541" cmpd="sng">
                <a:solidFill>
                  <a:schemeClr val="accent1">
                    <a:shade val="88000"/>
                    <a:satMod val="110000"/>
                  </a:schemeClr>
                </a:solidFill>
                <a:prstDash val="solid"/>
              </a:ln>
              <a:solidFill>
                <a:schemeClr val="accent1">
                  <a:lumMod val="50000"/>
                </a:schemeClr>
              </a:solidFill>
              <a:effectLst/>
            </a:endParaRPr>
          </a:p>
        </p:txBody>
      </p:sp>
    </p:spTree>
    <p:extLst>
      <p:ext uri="{BB962C8B-B14F-4D97-AF65-F5344CB8AC3E}">
        <p14:creationId xmlns:p14="http://schemas.microsoft.com/office/powerpoint/2010/main" xmlns="" val="2983641180"/>
      </p:ext>
    </p:extLst>
  </p:cSld>
  <p:clrMapOvr>
    <a:masterClrMapping/>
  </p:clrMapOvr>
  <p:transition spd="slow" advClick="0" advTm="5000">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2000"/>
                                        <p:tgtEl>
                                          <p:spTgt spid="8194"/>
                                        </p:tgtEl>
                                      </p:cBhvr>
                                    </p:animEffect>
                                    <p:set>
                                      <p:cBhvr>
                                        <p:cTn id="7" dur="1" fill="hold">
                                          <p:stCondLst>
                                            <p:cond delay="1999"/>
                                          </p:stCondLst>
                                        </p:cTn>
                                        <p:tgtEl>
                                          <p:spTgt spid="81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143000"/>
          </a:xfrm>
        </p:spPr>
        <p:txBody>
          <a:bodyPr>
            <a:normAutofit/>
          </a:bodyPr>
          <a:lstStyle/>
          <a:p>
            <a:pPr algn="ctr"/>
            <a:r>
              <a:rPr lang="bg-BG" sz="4000" i="1" dirty="0">
                <a:solidFill>
                  <a:schemeClr val="accent1">
                    <a:lumMod val="50000"/>
                  </a:schemeClr>
                </a:solidFill>
                <a:effectLst>
                  <a:outerShdw blurRad="38100" dist="38100" dir="2700000" algn="tl">
                    <a:srgbClr val="000000">
                      <a:alpha val="43137"/>
                    </a:srgbClr>
                  </a:outerShdw>
                </a:effectLst>
              </a:rPr>
              <a:t>Георги Аспарухов (Гунди)</a:t>
            </a:r>
          </a:p>
        </p:txBody>
      </p:sp>
      <p:sp>
        <p:nvSpPr>
          <p:cNvPr id="3" name="Content Placeholder 2"/>
          <p:cNvSpPr>
            <a:spLocks noGrp="1"/>
          </p:cNvSpPr>
          <p:nvPr>
            <p:ph idx="1"/>
          </p:nvPr>
        </p:nvSpPr>
        <p:spPr>
          <a:xfrm>
            <a:off x="0" y="1268760"/>
            <a:ext cx="5255568" cy="2808312"/>
          </a:xfrm>
        </p:spPr>
        <p:txBody>
          <a:bodyPr>
            <a:normAutofit lnSpcReduction="10000"/>
          </a:bodyPr>
          <a:lstStyle/>
          <a:p>
            <a:pPr>
              <a:buNone/>
            </a:pPr>
            <a:r>
              <a:rPr lang="ru-RU" sz="2400" dirty="0" smtClean="0"/>
              <a:t>		</a:t>
            </a:r>
            <a:r>
              <a:rPr lang="ru-RU" sz="2000" i="1" dirty="0" smtClean="0"/>
              <a:t>Георги </a:t>
            </a:r>
            <a:r>
              <a:rPr lang="ru-RU" sz="2000" i="1" dirty="0"/>
              <a:t>Рангелов Аспарухов, известен още като Гунди, е български футболист, централен нападател, обявен за най-великия български футболист на XX век. Бил е висок 186 см. Той е заслужил майстор на спорта и носител на сребърен „Народен орден на труда“ през 1965 г.</a:t>
            </a:r>
          </a:p>
          <a:p>
            <a:pPr>
              <a:buNone/>
            </a:pPr>
            <a:r>
              <a:rPr lang="ru-RU" sz="2000" dirty="0" smtClean="0"/>
              <a:t>		</a:t>
            </a:r>
            <a:endParaRPr lang="bg-BG" sz="2000"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71800" y="3429000"/>
            <a:ext cx="1800200" cy="30808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27576" y="1340769"/>
            <a:ext cx="3492896" cy="22322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14" descr="georgi%20asparuhovL"/>
          <p:cNvPicPr>
            <a:picLocks noChangeAspect="1" noChangeArrowheads="1"/>
          </p:cNvPicPr>
          <p:nvPr/>
        </p:nvPicPr>
        <p:blipFill>
          <a:blip r:embed="rId4" cstate="print"/>
          <a:srcRect/>
          <a:stretch>
            <a:fillRect/>
          </a:stretch>
        </p:blipFill>
        <p:spPr>
          <a:xfrm>
            <a:off x="395536" y="3933056"/>
            <a:ext cx="1850506" cy="2448272"/>
          </a:xfrm>
          <a:prstGeom prst="rect">
            <a:avLst/>
          </a:prstGeom>
          <a:ln>
            <a:noFill/>
          </a:ln>
          <a:effectLst>
            <a:outerShdw blurRad="292100" dist="139700" dir="2700000" algn="tl" rotWithShape="0">
              <a:srgbClr val="333333">
                <a:alpha val="65000"/>
              </a:srgbClr>
            </a:outerShdw>
          </a:effectLst>
        </p:spPr>
      </p:pic>
      <p:pic>
        <p:nvPicPr>
          <p:cNvPr id="7" name="Picture 10" descr="gundi2"/>
          <p:cNvPicPr>
            <a:picLocks noChangeAspect="1" noChangeArrowheads="1"/>
          </p:cNvPicPr>
          <p:nvPr/>
        </p:nvPicPr>
        <p:blipFill>
          <a:blip r:embed="rId5" cstate="print"/>
          <a:srcRect/>
          <a:stretch>
            <a:fillRect/>
          </a:stretch>
        </p:blipFill>
        <p:spPr>
          <a:xfrm>
            <a:off x="7236296" y="4077072"/>
            <a:ext cx="1646238" cy="2184400"/>
          </a:xfrm>
          <a:prstGeom prst="rect">
            <a:avLst/>
          </a:prstGeom>
          <a:ln>
            <a:noFill/>
          </a:ln>
          <a:effectLst>
            <a:outerShdw blurRad="292100" dist="139700" dir="2700000" algn="tl" rotWithShape="0">
              <a:srgbClr val="333333">
                <a:alpha val="65000"/>
              </a:srgbClr>
            </a:outerShdw>
          </a:effectLst>
        </p:spPr>
      </p:pic>
      <p:pic>
        <p:nvPicPr>
          <p:cNvPr id="8" name="Picture 13" descr="images"/>
          <p:cNvPicPr>
            <a:picLocks noChangeAspect="1" noChangeArrowheads="1"/>
          </p:cNvPicPr>
          <p:nvPr/>
        </p:nvPicPr>
        <p:blipFill>
          <a:blip r:embed="rId6" cstate="print"/>
          <a:srcRect/>
          <a:stretch>
            <a:fillRect/>
          </a:stretch>
        </p:blipFill>
        <p:spPr>
          <a:xfrm rot="164564">
            <a:off x="4993479" y="3832350"/>
            <a:ext cx="1872705" cy="26127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221193606"/>
      </p:ext>
    </p:extLst>
  </p:cSld>
  <p:clrMapOvr>
    <a:masterClrMapping/>
  </p:clrMapOvr>
  <p:transition spd="slow" advClick="0" advTm="12000">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9218"/>
                                        </p:tgtEl>
                                        <p:attrNameLst>
                                          <p:attrName>ppt_w</p:attrName>
                                        </p:attrNameLst>
                                      </p:cBhvr>
                                      <p:tavLst>
                                        <p:tav tm="0">
                                          <p:val>
                                            <p:strVal val="ppt_w"/>
                                          </p:val>
                                        </p:tav>
                                        <p:tav tm="100000">
                                          <p:val>
                                            <p:fltVal val="0"/>
                                          </p:val>
                                        </p:tav>
                                      </p:tavLst>
                                    </p:anim>
                                    <p:anim calcmode="lin" valueType="num">
                                      <p:cBhvr>
                                        <p:cTn id="7" dur="500"/>
                                        <p:tgtEl>
                                          <p:spTgt spid="9218"/>
                                        </p:tgtEl>
                                        <p:attrNameLst>
                                          <p:attrName>ppt_h</p:attrName>
                                        </p:attrNameLst>
                                      </p:cBhvr>
                                      <p:tavLst>
                                        <p:tav tm="0">
                                          <p:val>
                                            <p:strVal val="ppt_h"/>
                                          </p:val>
                                        </p:tav>
                                        <p:tav tm="100000">
                                          <p:val>
                                            <p:fltVal val="0"/>
                                          </p:val>
                                        </p:tav>
                                      </p:tavLst>
                                    </p:anim>
                                    <p:animEffect transition="out" filter="fade">
                                      <p:cBhvr>
                                        <p:cTn id="8" dur="500"/>
                                        <p:tgtEl>
                                          <p:spTgt spid="9218"/>
                                        </p:tgtEl>
                                      </p:cBhvr>
                                    </p:animEffect>
                                    <p:set>
                                      <p:cBhvr>
                                        <p:cTn id="9" dur="1" fill="hold">
                                          <p:stCondLst>
                                            <p:cond delay="499"/>
                                          </p:stCondLst>
                                        </p:cTn>
                                        <p:tgtEl>
                                          <p:spTgt spid="921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143000"/>
          </a:xfrm>
        </p:spPr>
        <p:txBody>
          <a:bodyPr>
            <a:normAutofit/>
          </a:bodyPr>
          <a:lstStyle/>
          <a:p>
            <a:pPr algn="ctr"/>
            <a:r>
              <a:rPr lang="bg-BG" sz="4000" i="1" dirty="0">
                <a:solidFill>
                  <a:schemeClr val="accent1">
                    <a:lumMod val="50000"/>
                  </a:schemeClr>
                </a:solidFill>
                <a:effectLst>
                  <a:outerShdw blurRad="38100" dist="38100" dir="2700000" algn="tl">
                    <a:srgbClr val="000000">
                      <a:alpha val="43137"/>
                    </a:srgbClr>
                  </a:outerShdw>
                </a:effectLst>
              </a:rPr>
              <a:t>Георги Соколов (Соколето)</a:t>
            </a:r>
          </a:p>
        </p:txBody>
      </p:sp>
      <p:sp>
        <p:nvSpPr>
          <p:cNvPr id="3" name="Content Placeholder 2"/>
          <p:cNvSpPr>
            <a:spLocks noGrp="1"/>
          </p:cNvSpPr>
          <p:nvPr>
            <p:ph idx="1"/>
          </p:nvPr>
        </p:nvSpPr>
        <p:spPr>
          <a:xfrm>
            <a:off x="107503" y="1518173"/>
            <a:ext cx="5126957" cy="5112568"/>
          </a:xfrm>
        </p:spPr>
        <p:txBody>
          <a:bodyPr>
            <a:normAutofit fontScale="92500" lnSpcReduction="20000"/>
          </a:bodyPr>
          <a:lstStyle/>
          <a:p>
            <a:pPr>
              <a:buNone/>
            </a:pPr>
            <a:r>
              <a:rPr lang="ru-RU" dirty="0" smtClean="0"/>
              <a:t>		</a:t>
            </a:r>
            <a:r>
              <a:rPr lang="ru-RU" i="1" dirty="0" smtClean="0"/>
              <a:t>Георги </a:t>
            </a:r>
            <a:r>
              <a:rPr lang="ru-RU" i="1" dirty="0"/>
              <a:t>Апостолов Соколов - Соколето е бивш български футболист, нападател. Роден е на 19 юни 1942 г. в София, починал на 27 юни 2002 г. Един от най-големите таланти в българския футбол, който така и не развива докрай качествата си</a:t>
            </a:r>
            <a:r>
              <a:rPr lang="ru-RU" i="1" dirty="0" smtClean="0"/>
              <a:t>.</a:t>
            </a:r>
          </a:p>
          <a:p>
            <a:pPr>
              <a:buNone/>
            </a:pPr>
            <a:r>
              <a:rPr lang="ru-RU" i="1" dirty="0" smtClean="0"/>
              <a:t>		 </a:t>
            </a:r>
            <a:r>
              <a:rPr lang="ru-RU" i="1" dirty="0"/>
              <a:t>Притежава брилянтна техника, </a:t>
            </a:r>
            <a:r>
              <a:rPr lang="ru-RU" i="1" dirty="0" smtClean="0"/>
              <a:t>неподражаем  </a:t>
            </a:r>
            <a:r>
              <a:rPr lang="ru-RU" i="1" dirty="0"/>
              <a:t>дрибъл, пробивна мощ в нападение, точен пас и поразяващ удар. Класиран е на 16 то място в анкетата на вестник Нощен Труд за футболист номер 1 на 20 век.</a:t>
            </a:r>
            <a:endParaRPr lang="bg-BG" i="1" dirty="0"/>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08104" y="1844824"/>
            <a:ext cx="3009947" cy="40863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59732343"/>
      </p:ext>
    </p:extLst>
  </p:cSld>
  <p:clrMapOvr>
    <a:masterClrMapping/>
  </p:clrMapOvr>
  <p:transition spd="slow" advClick="0" advTm="15000">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nodeType="clickEffect">
                                  <p:stCondLst>
                                    <p:cond delay="0"/>
                                  </p:stCondLst>
                                  <p:childTnLst>
                                    <p:animEffect transition="out" filter="randombar(horizontal)">
                                      <p:cBhvr>
                                        <p:cTn id="6" dur="500"/>
                                        <p:tgtEl>
                                          <p:spTgt spid="11266"/>
                                        </p:tgtEl>
                                      </p:cBhvr>
                                    </p:animEffect>
                                    <p:set>
                                      <p:cBhvr>
                                        <p:cTn id="7" dur="1" fill="hold">
                                          <p:stCondLst>
                                            <p:cond delay="499"/>
                                          </p:stCondLst>
                                        </p:cTn>
                                        <p:tgtEl>
                                          <p:spTgt spid="1126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143000"/>
          </a:xfrm>
        </p:spPr>
        <p:txBody>
          <a:bodyPr>
            <a:normAutofit/>
          </a:bodyPr>
          <a:lstStyle/>
          <a:p>
            <a:pPr algn="ctr"/>
            <a:r>
              <a:rPr lang="bg-BG" sz="4000" i="1" dirty="0">
                <a:solidFill>
                  <a:schemeClr val="accent1">
                    <a:lumMod val="50000"/>
                  </a:schemeClr>
                </a:solidFill>
                <a:effectLst>
                  <a:outerShdw blurRad="38100" dist="38100" dir="2700000" algn="tl">
                    <a:srgbClr val="000000">
                      <a:alpha val="43137"/>
                    </a:srgbClr>
                  </a:outerShdw>
                </a:effectLst>
              </a:rPr>
              <a:t>Емил Спасов</a:t>
            </a:r>
          </a:p>
        </p:txBody>
      </p:sp>
      <p:sp>
        <p:nvSpPr>
          <p:cNvPr id="3" name="Content Placeholder 2"/>
          <p:cNvSpPr>
            <a:spLocks noGrp="1"/>
          </p:cNvSpPr>
          <p:nvPr>
            <p:ph idx="1"/>
          </p:nvPr>
        </p:nvSpPr>
        <p:spPr>
          <a:xfrm>
            <a:off x="467544" y="1556792"/>
            <a:ext cx="4675940" cy="5589240"/>
          </a:xfrm>
        </p:spPr>
        <p:txBody>
          <a:bodyPr>
            <a:normAutofit/>
          </a:bodyPr>
          <a:lstStyle/>
          <a:p>
            <a:pPr>
              <a:buNone/>
            </a:pPr>
            <a:r>
              <a:rPr lang="ru-RU" sz="2400" dirty="0" smtClean="0"/>
              <a:t>		</a:t>
            </a:r>
            <a:r>
              <a:rPr lang="ru-RU" sz="2400" i="1" dirty="0" smtClean="0"/>
              <a:t>Емил </a:t>
            </a:r>
            <a:r>
              <a:rPr lang="ru-RU" sz="2400" i="1" dirty="0"/>
              <a:t>Димитров Спасов е бивш български футболист, бивш директор на Детско-юношеската школа на ПФК Левски (София</a:t>
            </a:r>
            <a:r>
              <a:rPr lang="ru-RU" sz="2400" i="1" dirty="0" smtClean="0"/>
              <a:t>).</a:t>
            </a:r>
          </a:p>
          <a:p>
            <a:pPr>
              <a:buNone/>
            </a:pPr>
            <a:r>
              <a:rPr lang="ru-RU" sz="2400" i="1" dirty="0" smtClean="0"/>
              <a:t>		Техничен</a:t>
            </a:r>
            <a:r>
              <a:rPr lang="ru-RU" sz="2400" i="1" dirty="0"/>
              <a:t>, с добър дрибъл и точен удар. Един от силните играчи на "Левски" в края на 70-те и началото на 80-те години.</a:t>
            </a:r>
            <a:endParaRPr lang="bg-BG" sz="2400" i="1" dirty="0"/>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64088" y="1484784"/>
            <a:ext cx="3456384" cy="51913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00703329"/>
      </p:ext>
    </p:extLst>
  </p:cSld>
  <p:clrMapOvr>
    <a:masterClrMapping/>
  </p:clrMapOvr>
  <p:transition spd="slow" advClick="0" advTm="10000">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grpId="0" nodeType="clickEffect">
                                  <p:stCondLst>
                                    <p:cond delay="0"/>
                                  </p:stCondLst>
                                  <p:childTnLst>
                                    <p:animEffect transition="out" filter="wipe(down)">
                                      <p:cBhvr>
                                        <p:cTn id="6" dur="180" accel="50000">
                                          <p:stCondLst>
                                            <p:cond delay="1820"/>
                                          </p:stCondLst>
                                        </p:cTn>
                                        <p:tgtEl>
                                          <p:spTgt spid="2"/>
                                        </p:tgtEl>
                                      </p:cBhvr>
                                    </p:animEffect>
                                    <p:anim calcmode="lin" valueType="num">
                                      <p:cBhvr>
                                        <p:cTn id="7" dur="1822" tmFilter="0,0; 0.14,0.31; 0.43,0.73; 0.71,0.91; 1.0,1.0">
                                          <p:stCondLst>
                                            <p:cond delay="0"/>
                                          </p:stCondLst>
                                        </p:cTn>
                                        <p:tgtEl>
                                          <p:spTgt spid="2"/>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2"/>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2"/>
                                        </p:tgtEl>
                                        <p:attrNameLst>
                                          <p:attrName>ppt_y</p:attrName>
                                        </p:attrNameLst>
                                      </p:cBhvr>
                                      <p:tavLst>
                                        <p:tav tm="0">
                                          <p:val>
                                            <p:strVal val="ppt_y"/>
                                          </p:val>
                                        </p:tav>
                                        <p:tav tm="100000">
                                          <p:val>
                                            <p:strVal val="ppt_y+ppt_h"/>
                                          </p:val>
                                        </p:tav>
                                      </p:tavLst>
                                    </p:anim>
                                    <p:animScale>
                                      <p:cBhvr>
                                        <p:cTn id="14" dur="26">
                                          <p:stCondLst>
                                            <p:cond delay="620"/>
                                          </p:stCondLst>
                                        </p:cTn>
                                        <p:tgtEl>
                                          <p:spTgt spid="2"/>
                                        </p:tgtEl>
                                      </p:cBhvr>
                                      <p:to x="100000" y="60000"/>
                                    </p:animScale>
                                    <p:animScale>
                                      <p:cBhvr>
                                        <p:cTn id="15" dur="166" decel="50000">
                                          <p:stCondLst>
                                            <p:cond delay="646"/>
                                          </p:stCondLst>
                                        </p:cTn>
                                        <p:tgtEl>
                                          <p:spTgt spid="2"/>
                                        </p:tgtEl>
                                      </p:cBhvr>
                                      <p:to x="100000" y="100000"/>
                                    </p:animScale>
                                    <p:animScale>
                                      <p:cBhvr>
                                        <p:cTn id="16" dur="26">
                                          <p:stCondLst>
                                            <p:cond delay="1312"/>
                                          </p:stCondLst>
                                        </p:cTn>
                                        <p:tgtEl>
                                          <p:spTgt spid="2"/>
                                        </p:tgtEl>
                                      </p:cBhvr>
                                      <p:to x="100000" y="80000"/>
                                    </p:animScale>
                                    <p:animScale>
                                      <p:cBhvr>
                                        <p:cTn id="17" dur="166" decel="50000">
                                          <p:stCondLst>
                                            <p:cond delay="1338"/>
                                          </p:stCondLst>
                                        </p:cTn>
                                        <p:tgtEl>
                                          <p:spTgt spid="2"/>
                                        </p:tgtEl>
                                      </p:cBhvr>
                                      <p:to x="100000" y="100000"/>
                                    </p:animScale>
                                    <p:animScale>
                                      <p:cBhvr>
                                        <p:cTn id="18" dur="26">
                                          <p:stCondLst>
                                            <p:cond delay="1642"/>
                                          </p:stCondLst>
                                        </p:cTn>
                                        <p:tgtEl>
                                          <p:spTgt spid="2"/>
                                        </p:tgtEl>
                                      </p:cBhvr>
                                      <p:to x="100000" y="90000"/>
                                    </p:animScale>
                                    <p:animScale>
                                      <p:cBhvr>
                                        <p:cTn id="19" dur="166" decel="50000">
                                          <p:stCondLst>
                                            <p:cond delay="1668"/>
                                          </p:stCondLst>
                                        </p:cTn>
                                        <p:tgtEl>
                                          <p:spTgt spid="2"/>
                                        </p:tgtEl>
                                      </p:cBhvr>
                                      <p:to x="100000" y="100000"/>
                                    </p:animScale>
                                    <p:animScale>
                                      <p:cBhvr>
                                        <p:cTn id="20" dur="26">
                                          <p:stCondLst>
                                            <p:cond delay="1808"/>
                                          </p:stCondLst>
                                        </p:cTn>
                                        <p:tgtEl>
                                          <p:spTgt spid="2"/>
                                        </p:tgtEl>
                                      </p:cBhvr>
                                      <p:to x="100000" y="95000"/>
                                    </p:animScale>
                                    <p:animScale>
                                      <p:cBhvr>
                                        <p:cTn id="21" dur="166" decel="50000">
                                          <p:stCondLst>
                                            <p:cond delay="1834"/>
                                          </p:stCondLst>
                                        </p:cTn>
                                        <p:tgtEl>
                                          <p:spTgt spid="2"/>
                                        </p:tgtEl>
                                      </p:cBhvr>
                                      <p:to x="100000" y="100000"/>
                                    </p:animScale>
                                    <p:set>
                                      <p:cBhvr>
                                        <p:cTn id="22" dur="1" fill="hold">
                                          <p:stCondLst>
                                            <p:cond delay="1999"/>
                                          </p:stCondLst>
                                        </p:cTn>
                                        <p:tgtEl>
                                          <p:spTgt spid="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2290"/>
                                        </p:tgtEl>
                                        <p:attrNameLst>
                                          <p:attrName>style.visibility</p:attrName>
                                        </p:attrNameLst>
                                      </p:cBhvr>
                                      <p:to>
                                        <p:strVal val="visible"/>
                                      </p:to>
                                    </p:set>
                                    <p:animEffect transition="in" filter="circle(in)">
                                      <p:cBhvr>
                                        <p:cTn id="27" dur="20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143000"/>
          </a:xfrm>
        </p:spPr>
        <p:txBody>
          <a:bodyPr>
            <a:normAutofit/>
          </a:bodyPr>
          <a:lstStyle/>
          <a:p>
            <a:pPr algn="ctr"/>
            <a:r>
              <a:rPr lang="bg-BG" sz="4000" i="1" dirty="0">
                <a:solidFill>
                  <a:schemeClr val="accent1">
                    <a:lumMod val="50000"/>
                  </a:schemeClr>
                </a:solidFill>
                <a:effectLst>
                  <a:outerShdw blurRad="38100" dist="38100" dir="2700000" algn="tl">
                    <a:srgbClr val="000000">
                      <a:alpha val="43137"/>
                    </a:srgbClr>
                  </a:outerShdw>
                </a:effectLst>
              </a:rPr>
              <a:t>Иван Вуцов</a:t>
            </a:r>
          </a:p>
        </p:txBody>
      </p:sp>
      <p:sp>
        <p:nvSpPr>
          <p:cNvPr id="3" name="Content Placeholder 2"/>
          <p:cNvSpPr>
            <a:spLocks noGrp="1"/>
          </p:cNvSpPr>
          <p:nvPr>
            <p:ph idx="1"/>
          </p:nvPr>
        </p:nvSpPr>
        <p:spPr>
          <a:xfrm>
            <a:off x="107504" y="2276872"/>
            <a:ext cx="4716016" cy="5733256"/>
          </a:xfrm>
        </p:spPr>
        <p:txBody>
          <a:bodyPr/>
          <a:lstStyle/>
          <a:p>
            <a:pPr>
              <a:buNone/>
            </a:pPr>
            <a:r>
              <a:rPr lang="ru-RU" dirty="0" smtClean="0"/>
              <a:t>		</a:t>
            </a:r>
            <a:r>
              <a:rPr lang="ru-RU" sz="2400" i="1" dirty="0" smtClean="0"/>
              <a:t>Иван </a:t>
            </a:r>
            <a:r>
              <a:rPr lang="ru-RU" sz="2400" i="1" dirty="0"/>
              <a:t>Колев Вуцов роден през 1939 г. Български футболист (централен защитник) и треньор, известен още като Вуцата. </a:t>
            </a:r>
            <a:endParaRPr lang="bg-BG" sz="2400" i="1" dirty="0"/>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92080" y="1700808"/>
            <a:ext cx="3091780" cy="41223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45976042"/>
      </p:ext>
    </p:extLst>
  </p:cSld>
  <p:clrMapOvr>
    <a:masterClrMapping/>
  </p:clrMapOvr>
  <p:transition spd="slow" advClick="0" advTm="10000">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3314"/>
                                        </p:tgtEl>
                                        <p:attrNameLst>
                                          <p:attrName>style.visibility</p:attrName>
                                        </p:attrNameLst>
                                      </p:cBhvr>
                                      <p:to>
                                        <p:strVal val="visible"/>
                                      </p:to>
                                    </p:set>
                                    <p:animEffect transition="in" filter="wheel(1)">
                                      <p:cBhvr>
                                        <p:cTn id="12" dur="20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143000"/>
          </a:xfrm>
        </p:spPr>
        <p:txBody>
          <a:bodyPr>
            <a:normAutofit/>
          </a:bodyPr>
          <a:lstStyle/>
          <a:p>
            <a:pPr algn="ctr"/>
            <a:r>
              <a:rPr lang="bg-BG" sz="4000" i="1" dirty="0">
                <a:solidFill>
                  <a:schemeClr val="accent1">
                    <a:lumMod val="50000"/>
                  </a:schemeClr>
                </a:solidFill>
                <a:effectLst>
                  <a:outerShdw blurRad="38100" dist="38100" dir="2700000" algn="tl">
                    <a:srgbClr val="000000">
                      <a:alpha val="43137"/>
                    </a:srgbClr>
                  </a:outerShdw>
                </a:effectLst>
              </a:rPr>
              <a:t>Георги Иванов (Гонзо)</a:t>
            </a:r>
          </a:p>
        </p:txBody>
      </p:sp>
      <p:sp>
        <p:nvSpPr>
          <p:cNvPr id="3" name="Content Placeholder 2"/>
          <p:cNvSpPr>
            <a:spLocks noGrp="1"/>
          </p:cNvSpPr>
          <p:nvPr>
            <p:ph idx="1"/>
          </p:nvPr>
        </p:nvSpPr>
        <p:spPr>
          <a:xfrm>
            <a:off x="611560" y="1403648"/>
            <a:ext cx="7776864" cy="2673424"/>
          </a:xfrm>
        </p:spPr>
        <p:txBody>
          <a:bodyPr/>
          <a:lstStyle/>
          <a:p>
            <a:pPr>
              <a:buNone/>
            </a:pPr>
            <a:r>
              <a:rPr lang="ru-RU" dirty="0" smtClean="0"/>
              <a:t>		</a:t>
            </a:r>
            <a:r>
              <a:rPr lang="ru-RU" sz="2400" i="1" dirty="0" smtClean="0"/>
              <a:t>Георги </a:t>
            </a:r>
            <a:r>
              <a:rPr lang="ru-RU" sz="2400" i="1" dirty="0"/>
              <a:t>Александров Иванов – Гонзо е български футболист и треньор. </a:t>
            </a:r>
            <a:endParaRPr lang="ru-RU" sz="2400" i="1" dirty="0" smtClean="0"/>
          </a:p>
          <a:p>
            <a:pPr>
              <a:buNone/>
            </a:pPr>
            <a:r>
              <a:rPr lang="ru-RU" sz="2400" i="1" dirty="0" smtClean="0"/>
              <a:t>		След </a:t>
            </a:r>
            <a:r>
              <a:rPr lang="ru-RU" sz="2400" i="1" dirty="0"/>
              <a:t>края на 2008/09 се отказва от футбола. Назначен е за спортен директор в </a:t>
            </a:r>
            <a:r>
              <a:rPr lang="ru-RU" sz="2400" i="1" dirty="0" smtClean="0"/>
              <a:t>Левски.</a:t>
            </a:r>
            <a:endParaRPr lang="bg-BG" sz="2400" i="1" dirty="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88024" y="3212976"/>
            <a:ext cx="2484107" cy="33661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Картина 4" descr="G_georgiev_gonzo.jpg"/>
          <p:cNvPicPr>
            <a:picLocks noChangeAspect="1"/>
          </p:cNvPicPr>
          <p:nvPr/>
        </p:nvPicPr>
        <p:blipFill>
          <a:blip r:embed="rId3" cstate="print"/>
          <a:stretch>
            <a:fillRect/>
          </a:stretch>
        </p:blipFill>
        <p:spPr>
          <a:xfrm>
            <a:off x="1475656" y="3212976"/>
            <a:ext cx="2655167" cy="33123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1812726159"/>
      </p:ext>
    </p:extLst>
  </p:cSld>
  <p:clrMapOvr>
    <a:masterClrMapping/>
  </p:clrMapOvr>
  <p:transition spd="slow" advClick="0" advTm="7000">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10242"/>
                                        </p:tgtEl>
                                      </p:cBhvr>
                                    </p:animEffect>
                                    <p:set>
                                      <p:cBhvr>
                                        <p:cTn id="14" dur="1" fill="hold">
                                          <p:stCondLst>
                                            <p:cond delay="499"/>
                                          </p:stCondLst>
                                        </p:cTn>
                                        <p:tgtEl>
                                          <p:spTgt spid="102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935480"/>
            <a:ext cx="9036496" cy="4389120"/>
          </a:xfrm>
        </p:spPr>
        <p:txBody>
          <a:bodyPr>
            <a:normAutofit fontScale="92500" lnSpcReduction="20000"/>
          </a:bodyPr>
          <a:lstStyle/>
          <a:p>
            <a:pPr>
              <a:buNone/>
            </a:pPr>
            <a:r>
              <a:rPr lang="ru-RU" i="1" dirty="0" smtClean="0"/>
              <a:t>		През 1960г. Левски </a:t>
            </a:r>
            <a:r>
              <a:rPr lang="ru-RU" i="1" dirty="0"/>
              <a:t>започва да строи поредния си и </a:t>
            </a:r>
            <a:r>
              <a:rPr lang="ru-RU" i="1" dirty="0" smtClean="0"/>
              <a:t>последе </a:t>
            </a:r>
            <a:r>
              <a:rPr lang="ru-RU" i="1" dirty="0"/>
              <a:t>(засега) стадион в квартал „Герена”. След политическите </a:t>
            </a:r>
            <a:r>
              <a:rPr lang="ru-RU" i="1" dirty="0" smtClean="0"/>
              <a:t>промени </a:t>
            </a:r>
            <a:r>
              <a:rPr lang="ru-RU" i="1" dirty="0"/>
              <a:t>хората поискаха той да се </a:t>
            </a:r>
            <a:r>
              <a:rPr lang="ru-RU" i="1" dirty="0" smtClean="0"/>
              <a:t>нарича </a:t>
            </a:r>
            <a:r>
              <a:rPr lang="ru-RU" i="1" dirty="0"/>
              <a:t>„Георги Аспарухов” на името на легендарния футболист, загинал трагично през </a:t>
            </a:r>
            <a:r>
              <a:rPr lang="ru-RU" i="1" dirty="0" smtClean="0"/>
              <a:t>1971г</a:t>
            </a:r>
            <a:r>
              <a:rPr lang="ru-RU" i="1" dirty="0"/>
              <a:t>. при автомобилна катастрофа. Стадионът разполага с 25 000 седящи места, разделени в 26 сектора и 3 официални ложи. Посетителите използват 12 входа за достъп до трубуните. Журналистическата ложа разполага с 130 места, от които 24 са оборудвани с постоянна високо-скоростна интернет връзка. Теренът е с размери 105 на 68 метра и е засаден с уникална тревна покривка. Осветлението от 1500 лукса е най-доброто във България. Гордост на стадиона е и супер модерният фитнес салон, в който едновремнно може да се подготвя цял </a:t>
            </a:r>
            <a:r>
              <a:rPr lang="ru-RU" i="1" dirty="0" smtClean="0"/>
              <a:t>отбор.</a:t>
            </a:r>
            <a:endParaRPr lang="bg-BG" i="1" dirty="0"/>
          </a:p>
        </p:txBody>
      </p:sp>
      <p:sp>
        <p:nvSpPr>
          <p:cNvPr id="5" name="Правоъгълник 4"/>
          <p:cNvSpPr/>
          <p:nvPr/>
        </p:nvSpPr>
        <p:spPr>
          <a:xfrm>
            <a:off x="0" y="620688"/>
            <a:ext cx="9144000" cy="769441"/>
          </a:xfrm>
          <a:prstGeom prst="rect">
            <a:avLst/>
          </a:prstGeom>
          <a:noFill/>
        </p:spPr>
        <p:txBody>
          <a:bodyPr wrap="square" lIns="91440" tIns="45720" rIns="91440" bIns="45720">
            <a:spAutoFit/>
          </a:bodyPr>
          <a:lstStyle/>
          <a:p>
            <a:pPr algn="ctr"/>
            <a:r>
              <a:rPr lang="bg-BG" sz="4400" b="1" i="1" cap="none" spc="0" dirty="0" smtClean="0">
                <a:ln w="10541" cmpd="sng">
                  <a:solidFill>
                    <a:schemeClr val="accent1">
                      <a:shade val="88000"/>
                      <a:satMod val="110000"/>
                    </a:schemeClr>
                  </a:solidFill>
                  <a:prstDash val="solid"/>
                </a:ln>
                <a:solidFill>
                  <a:schemeClr val="accent1">
                    <a:lumMod val="50000"/>
                  </a:schemeClr>
                </a:solidFill>
                <a:effectLst/>
              </a:rPr>
              <a:t>Стадион „Георги Аспарухов”</a:t>
            </a:r>
            <a:endParaRPr lang="bg-BG" sz="4400" b="1" i="1" cap="none" spc="0" dirty="0">
              <a:ln w="10541" cmpd="sng">
                <a:solidFill>
                  <a:schemeClr val="accent1">
                    <a:shade val="88000"/>
                    <a:satMod val="110000"/>
                  </a:schemeClr>
                </a:solidFill>
                <a:prstDash val="solid"/>
              </a:ln>
              <a:solidFill>
                <a:schemeClr val="accent1">
                  <a:lumMod val="50000"/>
                </a:schemeClr>
              </a:solidFill>
              <a:effectLst/>
            </a:endParaRPr>
          </a:p>
        </p:txBody>
      </p:sp>
    </p:spTree>
    <p:extLst>
      <p:ext uri="{BB962C8B-B14F-4D97-AF65-F5344CB8AC3E}">
        <p14:creationId xmlns:p14="http://schemas.microsoft.com/office/powerpoint/2010/main" xmlns="" val="3342531885"/>
      </p:ext>
    </p:extLst>
  </p:cSld>
  <p:clrMapOvr>
    <a:masterClrMapping/>
  </p:clrMapOvr>
  <p:transition spd="slow" advClick="0" advTm="15000">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sp>
        <p:nvSpPr>
          <p:cNvPr id="3" name="Content Placeholder 2"/>
          <p:cNvSpPr>
            <a:spLocks noGrp="1"/>
          </p:cNvSpPr>
          <p:nvPr>
            <p:ph idx="1"/>
          </p:nvPr>
        </p:nvSpPr>
        <p:spPr/>
        <p:txBody>
          <a:bodyPr/>
          <a:lstStyle/>
          <a:p>
            <a:endParaRPr lang="bg-BG"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289"/>
            <a:ext cx="9144000" cy="70261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359024" y="31697"/>
            <a:ext cx="8784976" cy="3170099"/>
          </a:xfrm>
          <a:prstGeom prst="rect">
            <a:avLst/>
          </a:prstGeom>
        </p:spPr>
        <p:txBody>
          <a:bodyPr wrap="square">
            <a:spAutoFit/>
          </a:bodyPr>
          <a:lstStyle/>
          <a:p>
            <a:pPr algn="ctr"/>
            <a:r>
              <a:rPr lang="ru-RU" i="1" dirty="0" smtClean="0">
                <a:solidFill>
                  <a:schemeClr val="bg1"/>
                </a:solidFill>
              </a:rPr>
              <a:t>„Герена”, днес „Георги Аспарухов” винаги ще присъства в съзнанието и сърцата на поколения левскари. Милиони са минали през трибуните, за да аплодират таланта на десетки и десетки майстори на топката. Тук история писаха Георги Аспарухов–Гунди, Сашо Костов, Христо Илиев–Патрата, Стефан Абаджиев-Теко, Димитър Йорданов–Кукуша, Добромир Жечев, Павел Панов,  Стефан Аладжов, Кирил Ивков, Емил Спасов, Наско Сираков, Божидар Искренов, Боби Михайлов, Илиан Илиев, Даниел Боримиров, Димитър Иванков, Елин Топузаков, Георги Иванов–Гонзо....и още много много други любимци на публиката. Стадионът е домакин на стотици паметни мачове. Тук Левски изигра и първия си домакински двубой от европейските клубни турнири, побеждавайки шведския Юргорден с 6:0</a:t>
            </a:r>
            <a:r>
              <a:rPr lang="ru-RU" sz="2000" i="1" dirty="0" smtClean="0">
                <a:solidFill>
                  <a:schemeClr val="bg1"/>
                </a:solidFill>
              </a:rPr>
              <a:t>.</a:t>
            </a:r>
            <a:endParaRPr lang="bg-BG" sz="2000" i="1" dirty="0">
              <a:solidFill>
                <a:schemeClr val="bg1"/>
              </a:solidFill>
            </a:endParaRPr>
          </a:p>
        </p:txBody>
      </p:sp>
    </p:spTree>
    <p:extLst>
      <p:ext uri="{BB962C8B-B14F-4D97-AF65-F5344CB8AC3E}">
        <p14:creationId xmlns:p14="http://schemas.microsoft.com/office/powerpoint/2010/main" xmlns="" val="3787182695"/>
      </p:ext>
    </p:extLst>
  </p:cSld>
  <p:clrMapOvr>
    <a:masterClrMapping/>
  </p:clrMapOvr>
  <p:transition spd="slow" advClick="0" advTm="15000">
    <p:diamon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68760"/>
            <a:ext cx="5580112" cy="5427984"/>
          </a:xfrm>
        </p:spPr>
        <p:txBody>
          <a:bodyPr>
            <a:normAutofit fontScale="92500"/>
          </a:bodyPr>
          <a:lstStyle/>
          <a:p>
            <a:pPr>
              <a:buNone/>
            </a:pPr>
            <a:r>
              <a:rPr lang="ru-RU" sz="2000" i="1" dirty="0" smtClean="0"/>
              <a:t>		</a:t>
            </a:r>
            <a:r>
              <a:rPr lang="ru-RU" sz="2200" i="1" dirty="0" smtClean="0"/>
              <a:t>Първоначално </a:t>
            </a:r>
            <a:r>
              <a:rPr lang="ru-RU" sz="2200" i="1" dirty="0"/>
              <a:t>клубните цветове са в червено и </a:t>
            </a:r>
            <a:r>
              <a:rPr lang="ru-RU" sz="2200" i="1" dirty="0" smtClean="0"/>
              <a:t>жълто. Със </a:t>
            </a:r>
            <a:r>
              <a:rPr lang="ru-RU" sz="2200" i="1" dirty="0"/>
              <a:t>закупен екип от Румъния отборът играе до 1920 г. - фланелки с вертикални жълти и червени райета, черни гащета, черни </a:t>
            </a:r>
            <a:r>
              <a:rPr lang="ru-RU" sz="2200" i="1" dirty="0" smtClean="0"/>
              <a:t>чорапи. Поради </a:t>
            </a:r>
            <a:r>
              <a:rPr lang="ru-RU" sz="2200" i="1" dirty="0"/>
              <a:t>невъзможност да бъде доставен същия екип или подобен, през 1921 тимът сменя цветовете си - сини фланелки с бели или черни </a:t>
            </a:r>
            <a:r>
              <a:rPr lang="ru-RU" sz="2200" i="1" dirty="0" smtClean="0"/>
              <a:t>гащета. Оттогава </a:t>
            </a:r>
            <a:r>
              <a:rPr lang="ru-RU" sz="2200" i="1" dirty="0"/>
              <a:t>се налага и прозвището му „сините</a:t>
            </a:r>
            <a:r>
              <a:rPr lang="ru-RU" sz="2200" i="1" dirty="0" smtClean="0"/>
              <a:t>“. </a:t>
            </a:r>
            <a:r>
              <a:rPr lang="ru-RU" sz="2200" i="1" dirty="0"/>
              <a:t>През следващите десетилетия отборът често играе с жълто-червени екипи (особено в периодите 1945—1948 и 1950—1956), но основен цвят остава синият, най-често допълнен от бяло. Жълто-червеният или жълто-синият вариант са по-скоро резервни цветове на клуба.</a:t>
            </a:r>
            <a:endParaRPr lang="bg-BG" sz="2200" i="1"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84168" y="836712"/>
            <a:ext cx="2160240" cy="29639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Правоъгълник 4"/>
          <p:cNvSpPr/>
          <p:nvPr/>
        </p:nvSpPr>
        <p:spPr>
          <a:xfrm>
            <a:off x="0" y="620688"/>
            <a:ext cx="9144000" cy="769441"/>
          </a:xfrm>
          <a:prstGeom prst="rect">
            <a:avLst/>
          </a:prstGeom>
          <a:noFill/>
        </p:spPr>
        <p:txBody>
          <a:bodyPr wrap="square" lIns="91440" tIns="45720" rIns="91440" bIns="45720">
            <a:spAutoFit/>
          </a:bodyPr>
          <a:lstStyle/>
          <a:p>
            <a:pPr algn="ctr"/>
            <a:r>
              <a:rPr lang="bg-BG" sz="4400" b="1" i="1" dirty="0" smtClean="0">
                <a:ln w="10541" cmpd="sng">
                  <a:solidFill>
                    <a:schemeClr val="accent1">
                      <a:shade val="88000"/>
                      <a:satMod val="110000"/>
                    </a:schemeClr>
                  </a:solidFill>
                  <a:prstDash val="solid"/>
                </a:ln>
                <a:solidFill>
                  <a:schemeClr val="accent1">
                    <a:lumMod val="50000"/>
                  </a:schemeClr>
                </a:solidFill>
              </a:rPr>
              <a:t>Екипи</a:t>
            </a:r>
            <a:endParaRPr lang="bg-BG" sz="4400" b="1" i="1" cap="none" spc="0" dirty="0">
              <a:ln w="10541" cmpd="sng">
                <a:solidFill>
                  <a:schemeClr val="accent1">
                    <a:shade val="88000"/>
                    <a:satMod val="110000"/>
                  </a:schemeClr>
                </a:solidFill>
                <a:prstDash val="solid"/>
              </a:ln>
              <a:solidFill>
                <a:schemeClr val="accent1">
                  <a:lumMod val="50000"/>
                </a:schemeClr>
              </a:solidFill>
            </a:endParaRP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24128" y="4077072"/>
            <a:ext cx="3084780" cy="23042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12305364"/>
      </p:ext>
    </p:extLst>
  </p:cSld>
  <p:clrMapOvr>
    <a:masterClrMapping/>
  </p:clrMapOvr>
  <p:transition spd="slow" advClick="0" advTm="15000">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heel(1)">
                                      <p:cBhvr>
                                        <p:cTn id="7"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sz="half" idx="1"/>
          </p:nvPr>
        </p:nvSpPr>
        <p:spPr>
          <a:xfrm>
            <a:off x="395536" y="1700808"/>
            <a:ext cx="5122912" cy="4749275"/>
          </a:xfrm>
        </p:spPr>
        <p:txBody>
          <a:bodyPr>
            <a:normAutofit fontScale="77500" lnSpcReduction="20000"/>
          </a:bodyPr>
          <a:lstStyle/>
          <a:p>
            <a:pPr>
              <a:lnSpc>
                <a:spcPct val="90000"/>
              </a:lnSpc>
              <a:buNone/>
            </a:pPr>
            <a:r>
              <a:rPr lang="bg-BG" sz="3100" i="1" dirty="0" smtClean="0"/>
              <a:t>		Първата клубна емблема е изработена през 1922 г. по проект на Минчо </a:t>
            </a:r>
            <a:r>
              <a:rPr lang="bg-BG" sz="3100" i="1" dirty="0" err="1" smtClean="0"/>
              <a:t>Качулев</a:t>
            </a:r>
            <a:r>
              <a:rPr lang="bg-BG" sz="3100" i="1" dirty="0" smtClean="0"/>
              <a:t> .</a:t>
            </a:r>
          </a:p>
          <a:p>
            <a:pPr>
              <a:lnSpc>
                <a:spcPct val="90000"/>
              </a:lnSpc>
              <a:buNone/>
            </a:pPr>
            <a:r>
              <a:rPr lang="bg-BG" sz="3100" i="1" dirty="0" smtClean="0"/>
              <a:t>		Тази емблема е валидна за клуба до 1949 г., когато той е преименуван на Динамо. Тя представлява квадрат със син фон, в който е изписана стилизирано буквата „Л“. Вътрешното пространство на буквата е запълнено вертикално по равно в жълто и червено. По-късно в горните два ъгъла на квадрата са изписани буквите „С“ (спортен) и „К“ (клуб), над долната страна на квадрата е изписано „</a:t>
            </a:r>
            <a:r>
              <a:rPr lang="bg-BG" sz="3100" i="1" dirty="0" err="1" smtClean="0"/>
              <a:t>София’’</a:t>
            </a:r>
            <a:r>
              <a:rPr lang="bg-BG" sz="3100" i="1" dirty="0" smtClean="0"/>
              <a:t>. </a:t>
            </a:r>
          </a:p>
          <a:p>
            <a:pPr>
              <a:buNone/>
            </a:pPr>
            <a:endParaRPr lang="bg-BG" dirty="0"/>
          </a:p>
        </p:txBody>
      </p:sp>
      <p:sp>
        <p:nvSpPr>
          <p:cNvPr id="5" name="Правоъгълник 4"/>
          <p:cNvSpPr/>
          <p:nvPr/>
        </p:nvSpPr>
        <p:spPr>
          <a:xfrm>
            <a:off x="0" y="620688"/>
            <a:ext cx="9144000" cy="769441"/>
          </a:xfrm>
          <a:prstGeom prst="rect">
            <a:avLst/>
          </a:prstGeom>
          <a:noFill/>
        </p:spPr>
        <p:txBody>
          <a:bodyPr wrap="square" lIns="91440" tIns="45720" rIns="91440" bIns="45720">
            <a:spAutoFit/>
          </a:bodyPr>
          <a:lstStyle/>
          <a:p>
            <a:pPr algn="ctr"/>
            <a:r>
              <a:rPr lang="bg-BG" sz="4400" b="1" i="1" dirty="0" smtClean="0">
                <a:ln w="10541" cmpd="sng">
                  <a:solidFill>
                    <a:schemeClr val="accent1">
                      <a:shade val="88000"/>
                      <a:satMod val="110000"/>
                    </a:schemeClr>
                  </a:solidFill>
                  <a:prstDash val="solid"/>
                </a:ln>
                <a:solidFill>
                  <a:schemeClr val="accent1">
                    <a:lumMod val="50000"/>
                  </a:schemeClr>
                </a:solidFill>
              </a:rPr>
              <a:t>Имена и емблеми </a:t>
            </a:r>
            <a:endParaRPr lang="bg-BG" sz="4400" b="1" i="1" dirty="0">
              <a:ln w="10541" cmpd="sng">
                <a:solidFill>
                  <a:schemeClr val="accent1">
                    <a:shade val="88000"/>
                    <a:satMod val="110000"/>
                  </a:schemeClr>
                </a:solidFill>
                <a:prstDash val="solid"/>
              </a:ln>
              <a:solidFill>
                <a:schemeClr val="accent1">
                  <a:lumMod val="50000"/>
                </a:schemeClr>
              </a:solidFill>
            </a:endParaRPr>
          </a:p>
        </p:txBody>
      </p:sp>
      <p:pic>
        <p:nvPicPr>
          <p:cNvPr id="7" name="Picture 8" descr="Levski-logo(1)"/>
          <p:cNvPicPr>
            <a:picLocks noGrp="1" noChangeAspect="1" noChangeArrowheads="1"/>
          </p:cNvPicPr>
          <p:nvPr>
            <p:ph sz="half" idx="2"/>
          </p:nvPr>
        </p:nvPicPr>
        <p:blipFill>
          <a:blip r:embed="rId2" cstate="print"/>
          <a:srcRect/>
          <a:stretch>
            <a:fillRect/>
          </a:stretch>
        </p:blipFill>
        <p:spPr>
          <a:xfrm>
            <a:off x="5652120" y="2348880"/>
            <a:ext cx="2856225" cy="283564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advClick="0" advTm="15000">
    <p:diamon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sz="half" idx="1"/>
          </p:nvPr>
        </p:nvSpPr>
        <p:spPr>
          <a:xfrm>
            <a:off x="179512" y="1556792"/>
            <a:ext cx="4392488" cy="4434840"/>
          </a:xfrm>
        </p:spPr>
        <p:txBody>
          <a:bodyPr/>
          <a:lstStyle/>
          <a:p>
            <a:pPr>
              <a:buNone/>
            </a:pPr>
            <a:r>
              <a:rPr lang="bg-BG" sz="2400" i="1" dirty="0" smtClean="0"/>
              <a:t>		В периода 1949-1956 г. емблемата на клуба е неправилен шестоъгълник, запълнен вертикално с червен, бял, син и жълт цвят и ръкописно изписана буква „Д“ (Динамо) с червена петолъчка над нея и надпис „София“ в подножието.</a:t>
            </a:r>
          </a:p>
          <a:p>
            <a:endParaRPr lang="bg-BG" dirty="0"/>
          </a:p>
        </p:txBody>
      </p:sp>
      <p:pic>
        <p:nvPicPr>
          <p:cNvPr id="5" name="Picture 21" descr="Levski_sofia_1949-1957"/>
          <p:cNvPicPr>
            <a:picLocks noGrp="1" noChangeAspect="1" noChangeArrowheads="1"/>
          </p:cNvPicPr>
          <p:nvPr>
            <p:ph sz="half" idx="2"/>
          </p:nvPr>
        </p:nvPicPr>
        <p:blipFill>
          <a:blip r:embed="rId2" cstate="print"/>
          <a:srcRect/>
          <a:stretch>
            <a:fillRect/>
          </a:stretch>
        </p:blipFill>
        <p:spPr>
          <a:xfrm>
            <a:off x="5076056" y="1628800"/>
            <a:ext cx="3482975" cy="374332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advClick="0" advTm="8000">
    <p:diamon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sz="half" idx="1"/>
          </p:nvPr>
        </p:nvSpPr>
        <p:spPr>
          <a:xfrm>
            <a:off x="251520" y="1484784"/>
            <a:ext cx="4244280" cy="4434840"/>
          </a:xfrm>
        </p:spPr>
        <p:txBody>
          <a:bodyPr>
            <a:normAutofit fontScale="92500" lnSpcReduction="20000"/>
          </a:bodyPr>
          <a:lstStyle/>
          <a:p>
            <a:pPr>
              <a:buNone/>
            </a:pPr>
            <a:r>
              <a:rPr lang="bg-BG" i="1" dirty="0" smtClean="0"/>
              <a:t>		От 1957 до 1968 г. е възстановен първоначалният вариант на емблемата, но вместо буквите „С“ и „К“, са вписани „Ф“ (физкултурно) и „Д“ (дружество).</a:t>
            </a:r>
          </a:p>
          <a:p>
            <a:pPr>
              <a:buNone/>
            </a:pPr>
            <a:r>
              <a:rPr lang="bg-BG" i="1" dirty="0" smtClean="0"/>
              <a:t>		След обединението със Спартак (София) през 1969 г. емблемата на клуба вече е щит в бяло и синьо, с хоризонтална червена лента отгоре. </a:t>
            </a:r>
          </a:p>
          <a:p>
            <a:endParaRPr lang="bg-BG" dirty="0"/>
          </a:p>
        </p:txBody>
      </p:sp>
      <p:pic>
        <p:nvPicPr>
          <p:cNvPr id="5" name="Picture 8" descr="Levski_sofia_1957-1969"/>
          <p:cNvPicPr>
            <a:picLocks noGrp="1" noChangeAspect="1" noChangeArrowheads="1"/>
          </p:cNvPicPr>
          <p:nvPr>
            <p:ph sz="quarter" idx="1"/>
          </p:nvPr>
        </p:nvPicPr>
        <p:blipFill>
          <a:blip r:embed="rId2" cstate="print"/>
          <a:srcRect/>
          <a:stretch>
            <a:fillRect/>
          </a:stretch>
        </p:blipFill>
        <p:spPr>
          <a:xfrm>
            <a:off x="5292080" y="908720"/>
            <a:ext cx="2679576" cy="2666355"/>
          </a:xfrm>
          <a:prstGeom prst="rect">
            <a:avLst/>
          </a:prstGeom>
          <a:ln>
            <a:noFill/>
          </a:ln>
          <a:effectLst>
            <a:outerShdw blurRad="292100" dist="139700" dir="2700000" algn="tl" rotWithShape="0">
              <a:srgbClr val="333333">
                <a:alpha val="65000"/>
              </a:srgbClr>
            </a:outerShdw>
          </a:effectLst>
        </p:spPr>
      </p:pic>
      <p:pic>
        <p:nvPicPr>
          <p:cNvPr id="6" name="Picture 10" descr="Levski_sofia_5"/>
          <p:cNvPicPr>
            <a:picLocks noGrp="1" noChangeAspect="1" noChangeArrowheads="1"/>
          </p:cNvPicPr>
          <p:nvPr>
            <p:ph sz="quarter" idx="2"/>
          </p:nvPr>
        </p:nvPicPr>
        <p:blipFill>
          <a:blip r:embed="rId3" cstate="print"/>
          <a:srcRect/>
          <a:stretch>
            <a:fillRect/>
          </a:stretch>
        </p:blipFill>
        <p:spPr>
          <a:xfrm>
            <a:off x="5292080" y="3933056"/>
            <a:ext cx="2675384" cy="267538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advClick="0" advTm="8000">
    <p:diamon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sz="half" idx="1"/>
          </p:nvPr>
        </p:nvSpPr>
        <p:spPr>
          <a:xfrm>
            <a:off x="395536" y="1412776"/>
            <a:ext cx="4038600" cy="4434840"/>
          </a:xfrm>
        </p:spPr>
        <p:txBody>
          <a:bodyPr>
            <a:normAutofit fontScale="85000" lnSpcReduction="20000"/>
          </a:bodyPr>
          <a:lstStyle/>
          <a:p>
            <a:pPr>
              <a:buNone/>
            </a:pPr>
            <a:r>
              <a:rPr lang="bg-BG" dirty="0" smtClean="0"/>
              <a:t>	</a:t>
            </a:r>
            <a:r>
              <a:rPr lang="bg-BG" i="1" dirty="0" smtClean="0"/>
              <a:t>	През януари 1990 г. клубът възстановява оригиналното си име и първоначалната си емблема, като буквите „С“ и „К“ в горните ъгли на синия квадрат са заменени с „Ф“ (футболен) и „К“ (клуб). Заради съдебни проблеми със собствеността на правата върху историческата емблема клубът я променя през 1998г .</a:t>
            </a:r>
          </a:p>
          <a:p>
            <a:endParaRPr lang="bg-BG" dirty="0"/>
          </a:p>
        </p:txBody>
      </p:sp>
      <p:pic>
        <p:nvPicPr>
          <p:cNvPr id="5" name="Picture 8" descr="Levski_sofia_1990-1992"/>
          <p:cNvPicPr>
            <a:picLocks noGrp="1" noChangeAspect="1" noChangeArrowheads="1"/>
          </p:cNvPicPr>
          <p:nvPr>
            <p:ph sz="half" idx="2"/>
          </p:nvPr>
        </p:nvPicPr>
        <p:blipFill>
          <a:blip r:embed="rId2" cstate="print"/>
          <a:srcRect/>
          <a:stretch>
            <a:fillRect/>
          </a:stretch>
        </p:blipFill>
        <p:spPr>
          <a:xfrm>
            <a:off x="4860032" y="1844824"/>
            <a:ext cx="3176587" cy="316071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advClick="0" advTm="8000">
    <p:diamon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sz="half" idx="1"/>
          </p:nvPr>
        </p:nvSpPr>
        <p:spPr>
          <a:xfrm>
            <a:off x="179512" y="1700808"/>
            <a:ext cx="8784976" cy="1872208"/>
          </a:xfrm>
        </p:spPr>
        <p:txBody>
          <a:bodyPr/>
          <a:lstStyle/>
          <a:p>
            <a:pPr>
              <a:buNone/>
            </a:pPr>
            <a:r>
              <a:rPr lang="bg-BG" sz="2400" dirty="0" smtClean="0"/>
              <a:t>		</a:t>
            </a:r>
            <a:r>
              <a:rPr lang="bg-BG" sz="2400" i="1" dirty="0" smtClean="0"/>
              <a:t>Отборът на „Левски“ бива често наричан „сините“ (заради цветовете на екипите), „Отборът на народа“ и „Любовта на народа“ - поради големия си брой привърженици.</a:t>
            </a:r>
          </a:p>
          <a:p>
            <a:pPr>
              <a:buNone/>
            </a:pPr>
            <a:endParaRPr lang="bg-BG" dirty="0"/>
          </a:p>
        </p:txBody>
      </p:sp>
      <p:pic>
        <p:nvPicPr>
          <p:cNvPr id="5" name="Picture 209" descr="a"/>
          <p:cNvPicPr>
            <a:picLocks noGrp="1" noChangeAspect="1" noChangeArrowheads="1"/>
          </p:cNvPicPr>
          <p:nvPr>
            <p:ph sz="half" idx="2"/>
          </p:nvPr>
        </p:nvPicPr>
        <p:blipFill>
          <a:blip r:embed="rId2" cstate="print"/>
          <a:srcRect/>
          <a:stretch>
            <a:fillRect/>
          </a:stretch>
        </p:blipFill>
        <p:spPr>
          <a:xfrm>
            <a:off x="179512" y="3501008"/>
            <a:ext cx="4464496" cy="2808312"/>
          </a:xfrm>
          <a:noFill/>
          <a:ln/>
        </p:spPr>
      </p:pic>
      <p:sp>
        <p:nvSpPr>
          <p:cNvPr id="6" name="Правоъгълник 5"/>
          <p:cNvSpPr/>
          <p:nvPr/>
        </p:nvSpPr>
        <p:spPr>
          <a:xfrm>
            <a:off x="0" y="620688"/>
            <a:ext cx="9144000" cy="769441"/>
          </a:xfrm>
          <a:prstGeom prst="rect">
            <a:avLst/>
          </a:prstGeom>
          <a:noFill/>
        </p:spPr>
        <p:txBody>
          <a:bodyPr wrap="square" lIns="91440" tIns="45720" rIns="91440" bIns="45720">
            <a:spAutoFit/>
          </a:bodyPr>
          <a:lstStyle/>
          <a:p>
            <a:pPr algn="ctr"/>
            <a:r>
              <a:rPr lang="bg-BG" sz="4400" b="1" i="1" cap="none" spc="0" dirty="0" smtClean="0">
                <a:ln w="10541" cmpd="sng">
                  <a:solidFill>
                    <a:schemeClr val="accent1">
                      <a:shade val="88000"/>
                      <a:satMod val="110000"/>
                    </a:schemeClr>
                  </a:solidFill>
                  <a:prstDash val="solid"/>
                </a:ln>
                <a:solidFill>
                  <a:schemeClr val="accent1">
                    <a:lumMod val="50000"/>
                  </a:schemeClr>
                </a:solidFill>
                <a:effectLst/>
              </a:rPr>
              <a:t>Привърженици</a:t>
            </a:r>
            <a:endParaRPr lang="bg-BG" sz="4400" b="1" i="1" cap="none" spc="0" dirty="0">
              <a:ln w="10541" cmpd="sng">
                <a:solidFill>
                  <a:schemeClr val="accent1">
                    <a:shade val="88000"/>
                    <a:satMod val="110000"/>
                  </a:schemeClr>
                </a:solidFill>
                <a:prstDash val="solid"/>
              </a:ln>
              <a:solidFill>
                <a:schemeClr val="accent1">
                  <a:lumMod val="50000"/>
                </a:schemeClr>
              </a:solidFill>
              <a:effectLst/>
            </a:endParaRPr>
          </a:p>
        </p:txBody>
      </p:sp>
      <p:pic>
        <p:nvPicPr>
          <p:cNvPr id="7" name="Картина 6" descr="DSC02045.JPG"/>
          <p:cNvPicPr>
            <a:picLocks noChangeAspect="1"/>
          </p:cNvPicPr>
          <p:nvPr/>
        </p:nvPicPr>
        <p:blipFill>
          <a:blip r:embed="rId3" cstate="print"/>
          <a:stretch>
            <a:fillRect/>
          </a:stretch>
        </p:blipFill>
        <p:spPr>
          <a:xfrm>
            <a:off x="4788024" y="3501008"/>
            <a:ext cx="4211960" cy="283493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advClick="0" advTm="10000">
    <p:diamon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Правоъгълник 3"/>
          <p:cNvSpPr/>
          <p:nvPr/>
        </p:nvSpPr>
        <p:spPr>
          <a:xfrm>
            <a:off x="0" y="0"/>
            <a:ext cx="3896258" cy="212365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bg-BG"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Благодаря </a:t>
            </a:r>
          </a:p>
          <a:p>
            <a:pPr algn="ctr"/>
            <a:r>
              <a:rPr lang="bg-BG"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за</a:t>
            </a:r>
          </a:p>
          <a:p>
            <a:pPr algn="ctr"/>
            <a:r>
              <a:rPr lang="bg-BG"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вниманието!</a:t>
            </a:r>
            <a:endParaRPr lang="bg-BG"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slow" advClick="0" advTm="5000">
    <p:diamond/>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266</TotalTime>
  <Words>194</Words>
  <Application>Microsoft Office PowerPoint</Application>
  <PresentationFormat>Презентация на цял екран (4:3)</PresentationFormat>
  <Paragraphs>50</Paragraphs>
  <Slides>19</Slides>
  <Notes>0</Notes>
  <HiddenSlides>0</HiddenSlides>
  <MMClips>0</MMClips>
  <ScaleCrop>false</ScaleCrop>
  <HeadingPairs>
    <vt:vector size="4" baseType="variant">
      <vt:variant>
        <vt:lpstr>Тема</vt:lpstr>
      </vt:variant>
      <vt:variant>
        <vt:i4>1</vt:i4>
      </vt:variant>
      <vt:variant>
        <vt:lpstr>Заглавия на слайдовете</vt:lpstr>
      </vt:variant>
      <vt:variant>
        <vt:i4>19</vt:i4>
      </vt:variant>
    </vt:vector>
  </HeadingPairs>
  <TitlesOfParts>
    <vt:vector size="20" baseType="lpstr">
      <vt:lpstr>Поток</vt:lpstr>
      <vt:lpstr>ПФК Левски (София)</vt:lpstr>
      <vt:lpstr>Слайд 2</vt:lpstr>
      <vt:lpstr>Слайд 3</vt:lpstr>
      <vt:lpstr>Слайд 4</vt:lpstr>
      <vt:lpstr>Слайд 5</vt:lpstr>
      <vt:lpstr>Георги Аспарухов (Гунди)</vt:lpstr>
      <vt:lpstr>Георги Соколов (Соколето)</vt:lpstr>
      <vt:lpstr>Емил Спасов</vt:lpstr>
      <vt:lpstr>Иван Вуцов</vt:lpstr>
      <vt:lpstr>Георги Иванов (Гонзо)</vt:lpstr>
      <vt:lpstr>Слайд 11</vt:lpstr>
      <vt:lpstr>Слайд 12</vt:lpstr>
      <vt:lpstr>Слайд 13</vt:lpstr>
      <vt:lpstr>Слайд 14</vt:lpstr>
      <vt:lpstr>Слайд 15</vt:lpstr>
      <vt:lpstr>Слайд 16</vt:lpstr>
      <vt:lpstr>Слайд 17</vt:lpstr>
      <vt:lpstr>Слайд 18</vt:lpstr>
      <vt:lpstr>Слайд 19</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ПФК Левски (София)</dc:title>
  <dc:creator>Mirella</dc:creator>
  <cp:lastModifiedBy>Дани</cp:lastModifiedBy>
  <cp:revision>26</cp:revision>
  <dcterms:created xsi:type="dcterms:W3CDTF">2012-10-12T17:07:59Z</dcterms:created>
  <dcterms:modified xsi:type="dcterms:W3CDTF">2015-03-25T16:52:22Z</dcterms:modified>
</cp:coreProperties>
</file>